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9" r:id="rId4"/>
  </p:sldMasterIdLst>
  <p:notesMasterIdLst>
    <p:notesMasterId r:id="rId21"/>
  </p:notesMasterIdLst>
  <p:sldIdLst>
    <p:sldId id="361" r:id="rId5"/>
    <p:sldId id="344" r:id="rId6"/>
    <p:sldId id="345" r:id="rId7"/>
    <p:sldId id="346" r:id="rId8"/>
    <p:sldId id="347" r:id="rId9"/>
    <p:sldId id="348" r:id="rId10"/>
    <p:sldId id="349" r:id="rId11"/>
    <p:sldId id="350" r:id="rId12"/>
    <p:sldId id="351" r:id="rId13"/>
    <p:sldId id="354" r:id="rId14"/>
    <p:sldId id="352" r:id="rId15"/>
    <p:sldId id="362" r:id="rId16"/>
    <p:sldId id="353" r:id="rId17"/>
    <p:sldId id="355" r:id="rId18"/>
    <p:sldId id="356" r:id="rId19"/>
    <p:sldId id="363" r:id="rId20"/>
  </p:sldIdLst>
  <p:sldSz cx="9601200" cy="7315200"/>
  <p:notesSz cx="6858000" cy="9296400"/>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482600" indent="-25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965200" indent="-50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449388" indent="-77788"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1931988" indent="-103188"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p:defaultTextStyle>
  <p:extLst>
    <p:ext uri="{EFAFB233-063F-42B5-8137-9DF3F51BA10A}">
      <p15:sldGuideLst xmlns:mc="http://schemas.openxmlformats.org/markup-compatibility/2006" xmlns:mv="urn:schemas-microsoft-com:mac:vml" xmlns:p15="http://schemas.microsoft.com/office/powerpoint/2012/main" xmlns="">
        <p15:guide id="1" orient="horz" pos="2304">
          <p15:clr>
            <a:srgbClr val="A4A3A4"/>
          </p15:clr>
        </p15:guide>
        <p15:guide id="2" pos="30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bw"/>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mc="http://schemas.openxmlformats.org/markup-compatibility/2006" xmlns:mv="urn:schemas-microsoft-com:mac:vml"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973" autoAdjust="0"/>
  </p:normalViewPr>
  <p:slideViewPr>
    <p:cSldViewPr>
      <p:cViewPr>
        <p:scale>
          <a:sx n="76" d="100"/>
          <a:sy n="76" d="100"/>
        </p:scale>
        <p:origin x="-984" y="-360"/>
      </p:cViewPr>
      <p:guideLst>
        <p:guide orient="horz" pos="2304"/>
        <p:guide pos="30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slide" Target="slides/slide16.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wrap="square" lIns="91440" tIns="45720" rIns="91440" bIns="45720" numCol="1" anchor="t" anchorCtr="0" compatLnSpc="1">
            <a:prstTxWarp prst="textNoShape">
              <a:avLst/>
            </a:prstTxWarp>
          </a:bodyPr>
          <a:lstStyle>
            <a:lvl1pPr>
              <a:defRPr sz="1200">
                <a:latin typeface="Calibri" panose="020F0502020204030204" pitchFamily="34" charset="0"/>
              </a:defRPr>
            </a:lvl1pPr>
          </a:lstStyle>
          <a:p>
            <a:endParaRPr lang="en-US" altLang="en-US"/>
          </a:p>
        </p:txBody>
      </p:sp>
      <p:sp>
        <p:nvSpPr>
          <p:cNvPr id="3" name="Date Placeholder 2"/>
          <p:cNvSpPr>
            <a:spLocks noGrp="1"/>
          </p:cNvSpPr>
          <p:nvPr>
            <p:ph type="dt" idx="1"/>
          </p:nvPr>
        </p:nvSpPr>
        <p:spPr>
          <a:xfrm>
            <a:off x="3884613" y="0"/>
            <a:ext cx="2971800" cy="465138"/>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CFFC3CF9-6B93-4ABB-8E72-A8093B805B9F}" type="datetime1">
              <a:rPr lang="es-ES" altLang="en-US"/>
              <a:pPr/>
              <a:t>1/19/17</a:t>
            </a:fld>
            <a:endParaRPr lang="en-US" altLang="en-US"/>
          </a:p>
        </p:txBody>
      </p:sp>
      <p:sp>
        <p:nvSpPr>
          <p:cNvPr id="4" name="Slide Image Placeholder 3"/>
          <p:cNvSpPr>
            <a:spLocks noGrp="1" noRot="1" noChangeAspect="1"/>
          </p:cNvSpPr>
          <p:nvPr>
            <p:ph type="sldImg" idx="2"/>
          </p:nvPr>
        </p:nvSpPr>
        <p:spPr>
          <a:xfrm>
            <a:off x="1141413" y="696913"/>
            <a:ext cx="4575175"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2971800" cy="465138"/>
          </a:xfrm>
          <a:prstGeom prst="rect">
            <a:avLst/>
          </a:prstGeom>
        </p:spPr>
        <p:txBody>
          <a:bodyPr vert="horz" wrap="square" lIns="91440" tIns="45720" rIns="91440" bIns="45720" numCol="1" anchor="b" anchorCtr="0" compatLnSpc="1">
            <a:prstTxWarp prst="textNoShape">
              <a:avLst/>
            </a:prstTxWarp>
          </a:bodyPr>
          <a:lstStyle>
            <a:lvl1pPr>
              <a:defRPr sz="1200">
                <a:latin typeface="Calibri" panose="020F0502020204030204" pitchFamily="34" charset="0"/>
              </a:defRPr>
            </a:lvl1pPr>
          </a:lstStyle>
          <a:p>
            <a:endParaRPr lang="en-US" alt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8BECA398-1778-4FB9-ABE1-140DE8893596}" type="slidenum">
              <a:rPr lang="en-US" altLang="en-US"/>
              <a:pPr/>
              <a:t>‹#›</a:t>
            </a:fld>
            <a:endParaRPr lang="en-US" altLang="en-US"/>
          </a:p>
        </p:txBody>
      </p:sp>
    </p:spTree>
    <p:extLst>
      <p:ext uri="{BB962C8B-B14F-4D97-AF65-F5344CB8AC3E}">
        <p14:creationId xmlns:p14="http://schemas.microsoft.com/office/powerpoint/2010/main" val="3109301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mn-lt"/>
        <a:ea typeface="ＭＳ Ｐゴシック" pitchFamily="-107" charset="-128"/>
        <a:cs typeface="ＭＳ Ｐゴシック" pitchFamily="-107" charset="-128"/>
      </a:defRPr>
    </a:lvl1pPr>
    <a:lvl2pPr marL="482600" algn="l" rtl="0" eaLnBrk="0" fontAlgn="base" hangingPunct="0">
      <a:spcBef>
        <a:spcPct val="30000"/>
      </a:spcBef>
      <a:spcAft>
        <a:spcPct val="0"/>
      </a:spcAft>
      <a:defRPr sz="1300" kern="1200">
        <a:solidFill>
          <a:schemeClr val="tx1"/>
        </a:solidFill>
        <a:latin typeface="+mn-lt"/>
        <a:ea typeface="ＭＳ Ｐゴシック" pitchFamily="-107" charset="-128"/>
        <a:cs typeface="+mn-cs"/>
      </a:defRPr>
    </a:lvl2pPr>
    <a:lvl3pPr marL="965200" algn="l" rtl="0" eaLnBrk="0" fontAlgn="base" hangingPunct="0">
      <a:spcBef>
        <a:spcPct val="30000"/>
      </a:spcBef>
      <a:spcAft>
        <a:spcPct val="0"/>
      </a:spcAft>
      <a:defRPr sz="1300" kern="1200">
        <a:solidFill>
          <a:schemeClr val="tx1"/>
        </a:solidFill>
        <a:latin typeface="+mn-lt"/>
        <a:ea typeface="ＭＳ Ｐゴシック" pitchFamily="-107" charset="-128"/>
        <a:cs typeface="+mn-cs"/>
      </a:defRPr>
    </a:lvl3pPr>
    <a:lvl4pPr marL="1449388" algn="l" rtl="0" eaLnBrk="0" fontAlgn="base" hangingPunct="0">
      <a:spcBef>
        <a:spcPct val="30000"/>
      </a:spcBef>
      <a:spcAft>
        <a:spcPct val="0"/>
      </a:spcAft>
      <a:defRPr sz="1300" kern="1200">
        <a:solidFill>
          <a:schemeClr val="tx1"/>
        </a:solidFill>
        <a:latin typeface="+mn-lt"/>
        <a:ea typeface="ＭＳ Ｐゴシック" pitchFamily="-107" charset="-128"/>
        <a:cs typeface="+mn-cs"/>
      </a:defRPr>
    </a:lvl4pPr>
    <a:lvl5pPr marL="1931988" algn="l" rtl="0" eaLnBrk="0" fontAlgn="base" hangingPunct="0">
      <a:spcBef>
        <a:spcPct val="30000"/>
      </a:spcBef>
      <a:spcAft>
        <a:spcPct val="0"/>
      </a:spcAft>
      <a:defRPr sz="1300" kern="1200">
        <a:solidFill>
          <a:schemeClr val="tx1"/>
        </a:solidFill>
        <a:latin typeface="+mn-lt"/>
        <a:ea typeface="ＭＳ Ｐゴシック" pitchFamily="-107" charset="-128"/>
        <a:cs typeface="+mn-cs"/>
      </a:defRPr>
    </a:lvl5pPr>
    <a:lvl6pPr marL="2416531" algn="l" defTabSz="966612" rtl="0" eaLnBrk="1" latinLnBrk="0" hangingPunct="1">
      <a:defRPr sz="1300" kern="1200">
        <a:solidFill>
          <a:schemeClr val="tx1"/>
        </a:solidFill>
        <a:latin typeface="+mn-lt"/>
        <a:ea typeface="+mn-ea"/>
        <a:cs typeface="+mn-cs"/>
      </a:defRPr>
    </a:lvl6pPr>
    <a:lvl7pPr marL="2899837" algn="l" defTabSz="966612" rtl="0" eaLnBrk="1" latinLnBrk="0" hangingPunct="1">
      <a:defRPr sz="1300" kern="1200">
        <a:solidFill>
          <a:schemeClr val="tx1"/>
        </a:solidFill>
        <a:latin typeface="+mn-lt"/>
        <a:ea typeface="+mn-ea"/>
        <a:cs typeface="+mn-cs"/>
      </a:defRPr>
    </a:lvl7pPr>
    <a:lvl8pPr marL="3383143" algn="l" defTabSz="966612" rtl="0" eaLnBrk="1" latinLnBrk="0" hangingPunct="1">
      <a:defRPr sz="1300" kern="1200">
        <a:solidFill>
          <a:schemeClr val="tx1"/>
        </a:solidFill>
        <a:latin typeface="+mn-lt"/>
        <a:ea typeface="+mn-ea"/>
        <a:cs typeface="+mn-cs"/>
      </a:defRPr>
    </a:lvl8pPr>
    <a:lvl9pPr marL="3866449" algn="l" defTabSz="966612"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anose="020B0600070205080204" pitchFamily="34" charset="-128"/>
            </a:endParaRP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F06F8B16-5AF6-4961-88E0-1A5542324C21}" type="slidenum">
              <a:rPr lang="en-US" altLang="en-US">
                <a:latin typeface="Calibri" panose="020F0502020204030204" pitchFamily="34" charset="0"/>
              </a:rPr>
              <a:pPr eaLnBrk="1" hangingPunct="1"/>
              <a:t>1</a:t>
            </a:fld>
            <a:endParaRPr lang="en-US" altLang="en-US">
              <a:latin typeface="Calibri" panose="020F0502020204030204" pitchFamily="34" charset="0"/>
            </a:endParaRPr>
          </a:p>
        </p:txBody>
      </p:sp>
    </p:spTree>
    <p:extLst>
      <p:ext uri="{BB962C8B-B14F-4D97-AF65-F5344CB8AC3E}">
        <p14:creationId xmlns:p14="http://schemas.microsoft.com/office/powerpoint/2010/main" val="40003629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x-none" sz="1300" kern="1200" dirty="0" smtClean="0">
                <a:solidFill>
                  <a:schemeClr val="tx1"/>
                </a:solidFill>
                <a:effectLst/>
                <a:latin typeface="+mn-lt"/>
                <a:ea typeface="ＭＳ Ｐゴシック" pitchFamily="-107" charset="-128"/>
                <a:cs typeface="ＭＳ Ｐゴシック" pitchFamily="-107" charset="-128"/>
              </a:rPr>
              <a:t>Timeboxing is a technique that is used to organize a project when time is a critical issue. With timeboxing, a fixed deadline is established, and the project team prioritizes the functionality of the system so that the essential features are delivered within the set deadline. If some features must be omitted given that time frame, they are postponed to a later version of the system. With this technique, the users are assured of getting a system with essential functionality by the project deadline, and other, less essential features and refinements are added in later system versions</a:t>
            </a:r>
            <a:endParaRPr lang="en-US" sz="1300" kern="1200" dirty="0" smtClean="0">
              <a:solidFill>
                <a:schemeClr val="tx1"/>
              </a:solidFill>
              <a:effectLst/>
              <a:latin typeface="+mn-lt"/>
              <a:ea typeface="ＭＳ Ｐゴシック" pitchFamily="-107" charset="-128"/>
              <a:cs typeface="ＭＳ Ｐゴシック" pitchFamily="-107" charset="-128"/>
            </a:endParaRPr>
          </a:p>
          <a:p>
            <a:endParaRPr lang="en-US" dirty="0"/>
          </a:p>
        </p:txBody>
      </p:sp>
      <p:sp>
        <p:nvSpPr>
          <p:cNvPr id="4" name="Slide Number Placeholder 3"/>
          <p:cNvSpPr>
            <a:spLocks noGrp="1"/>
          </p:cNvSpPr>
          <p:nvPr>
            <p:ph type="sldNum" sz="quarter" idx="10"/>
          </p:nvPr>
        </p:nvSpPr>
        <p:spPr/>
        <p:txBody>
          <a:bodyPr/>
          <a:lstStyle/>
          <a:p>
            <a:fld id="{8BECA398-1778-4FB9-ABE1-140DE8893596}" type="slidenum">
              <a:rPr lang="en-US" altLang="en-US" smtClean="0"/>
              <a:pPr/>
              <a:t>8</a:t>
            </a:fld>
            <a:endParaRPr lang="en-US" altLang="en-US"/>
          </a:p>
        </p:txBody>
      </p:sp>
    </p:spTree>
    <p:extLst>
      <p:ext uri="{BB962C8B-B14F-4D97-AF65-F5344CB8AC3E}">
        <p14:creationId xmlns:p14="http://schemas.microsoft.com/office/powerpoint/2010/main" val="3360513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300" kern="1200" dirty="0" smtClean="0">
                <a:solidFill>
                  <a:schemeClr val="tx1"/>
                </a:solidFill>
                <a:effectLst/>
                <a:latin typeface="+mn-lt"/>
                <a:ea typeface="ＭＳ Ｐゴシック" pitchFamily="-107" charset="-128"/>
                <a:cs typeface="ＭＳ Ｐゴシック" pitchFamily="-107" charset="-128"/>
              </a:rPr>
              <a:t>Research has shown that technically oriented people are motivated by recognition, achievement, the work itself, responsibility, advancement, and the chance to learn new skills. The worst ways to motivate technical staff include setting unrealistic deadlines, failing to recognize good effort, accepting low quality output, rewarding all team members monetarily regardless of work quality, failing to include team members in important project decisions, and providing poor working conditions.</a:t>
            </a:r>
          </a:p>
          <a:p>
            <a:endParaRPr lang="en-US" dirty="0"/>
          </a:p>
        </p:txBody>
      </p:sp>
      <p:sp>
        <p:nvSpPr>
          <p:cNvPr id="4" name="Slide Number Placeholder 3"/>
          <p:cNvSpPr>
            <a:spLocks noGrp="1"/>
          </p:cNvSpPr>
          <p:nvPr>
            <p:ph type="sldNum" sz="quarter" idx="10"/>
          </p:nvPr>
        </p:nvSpPr>
        <p:spPr/>
        <p:txBody>
          <a:bodyPr/>
          <a:lstStyle/>
          <a:p>
            <a:fld id="{8BECA398-1778-4FB9-ABE1-140DE8893596}" type="slidenum">
              <a:rPr lang="en-US" altLang="en-US" smtClean="0"/>
              <a:pPr/>
              <a:t>12</a:t>
            </a:fld>
            <a:endParaRPr lang="en-US" altLang="en-US"/>
          </a:p>
        </p:txBody>
      </p:sp>
    </p:spTree>
    <p:extLst>
      <p:ext uri="{BB962C8B-B14F-4D97-AF65-F5344CB8AC3E}">
        <p14:creationId xmlns:p14="http://schemas.microsoft.com/office/powerpoint/2010/main" val="2746221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1395413" y="1381125"/>
            <a:ext cx="6810375" cy="3363913"/>
          </a:xfrm>
          <a:prstGeom prst="rect">
            <a:avLst/>
          </a:prstGeom>
          <a:ln w="3175">
            <a:solidFill>
              <a:schemeClr val="bg1"/>
            </a:solidFill>
          </a:ln>
          <a:effectLst>
            <a:outerShdw blurRad="63500" sx="100500" sy="100500" algn="ctr" rotWithShape="0">
              <a:prstClr val="black">
                <a:alpha val="50000"/>
              </a:prstClr>
            </a:outerShdw>
          </a:effectLst>
        </p:spPr>
        <p:txBody>
          <a:bodyPr lIns="96661" tIns="48331" rIns="96661" bIns="48331">
            <a:norm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spcBef>
                <a:spcPts val="2113"/>
              </a:spcBef>
              <a:buClr>
                <a:srgbClr val="6FB7D7"/>
              </a:buClr>
              <a:buSzPct val="110000"/>
              <a:buFont typeface="Wingdings 2" panose="05020102010507070707" pitchFamily="18" charset="2"/>
              <a:buNone/>
            </a:pPr>
            <a:endParaRPr lang="en-US" altLang="en-US" sz="3400">
              <a:solidFill>
                <a:srgbClr val="595959"/>
              </a:solidFill>
              <a:latin typeface="Times New Roman"/>
              <a:cs typeface="Times New Roman"/>
            </a:endParaRPr>
          </a:p>
        </p:txBody>
      </p:sp>
      <p:sp>
        <p:nvSpPr>
          <p:cNvPr id="2" name="Title 1"/>
          <p:cNvSpPr>
            <a:spLocks noGrp="1"/>
          </p:cNvSpPr>
          <p:nvPr>
            <p:ph type="ctrTitle"/>
          </p:nvPr>
        </p:nvSpPr>
        <p:spPr>
          <a:xfrm>
            <a:off x="1389067" y="1625600"/>
            <a:ext cx="6823066" cy="1839858"/>
          </a:xfrm>
        </p:spPr>
        <p:txBody>
          <a:bodyPr rtlCol="0">
            <a:noAutofit/>
          </a:bodyPr>
          <a:lstStyle>
            <a:lvl1pPr marL="0" indent="0" algn="ctr" defTabSz="966612" rtl="0" eaLnBrk="1" latinLnBrk="0" hangingPunct="1">
              <a:spcBef>
                <a:spcPct val="0"/>
              </a:spcBef>
              <a:buClr>
                <a:schemeClr val="accent1">
                  <a:lumMod val="60000"/>
                  <a:lumOff val="40000"/>
                </a:schemeClr>
              </a:buClr>
              <a:buSzPct val="110000"/>
              <a:buFont typeface="Wingdings 2" pitchFamily="18" charset="2"/>
              <a:buNone/>
              <a:defRPr sz="4900" kern="1200">
                <a:solidFill>
                  <a:schemeClr val="accent1"/>
                </a:solidFill>
                <a:latin typeface="Times New Roman"/>
                <a:ea typeface="+mj-ea"/>
                <a:cs typeface="Times New Roman"/>
              </a:defRPr>
            </a:lvl1pPr>
          </a:lstStyle>
          <a:p>
            <a:r>
              <a:rPr lang="en-US" smtClean="0"/>
              <a:t>Click to edit Master title style</a:t>
            </a:r>
            <a:endParaRPr/>
          </a:p>
        </p:txBody>
      </p:sp>
      <p:sp>
        <p:nvSpPr>
          <p:cNvPr id="3" name="Subtitle 2"/>
          <p:cNvSpPr>
            <a:spLocks noGrp="1"/>
          </p:cNvSpPr>
          <p:nvPr>
            <p:ph type="subTitle" idx="1"/>
          </p:nvPr>
        </p:nvSpPr>
        <p:spPr>
          <a:xfrm>
            <a:off x="1389068" y="3518947"/>
            <a:ext cx="6823067" cy="977750"/>
          </a:xfrm>
        </p:spPr>
        <p:txBody>
          <a:bodyPr rtlCol="0">
            <a:normAutofit/>
          </a:bodyPr>
          <a:lstStyle>
            <a:lvl1pPr marL="0" indent="0" algn="ctr" defTabSz="966612" rtl="0" eaLnBrk="1" latinLnBrk="0" hangingPunct="1">
              <a:spcBef>
                <a:spcPts val="317"/>
              </a:spcBef>
              <a:buClr>
                <a:schemeClr val="accent1">
                  <a:lumMod val="60000"/>
                  <a:lumOff val="40000"/>
                </a:schemeClr>
              </a:buClr>
              <a:buSzPct val="110000"/>
              <a:buFont typeface="Wingdings 2" pitchFamily="18" charset="2"/>
              <a:buNone/>
              <a:defRPr sz="1900" kern="1200">
                <a:solidFill>
                  <a:schemeClr val="tx1">
                    <a:tint val="75000"/>
                  </a:schemeClr>
                </a:solidFill>
                <a:latin typeface="Times New Roman"/>
                <a:ea typeface="+mn-ea"/>
                <a:cs typeface="Times New Roman"/>
              </a:defRPr>
            </a:lvl1pPr>
            <a:lvl2pPr marL="483306" indent="0" algn="ctr">
              <a:buNone/>
              <a:defRPr>
                <a:solidFill>
                  <a:schemeClr val="tx1">
                    <a:tint val="75000"/>
                  </a:schemeClr>
                </a:solidFill>
              </a:defRPr>
            </a:lvl2pPr>
            <a:lvl3pPr marL="966612" indent="0" algn="ctr">
              <a:buNone/>
              <a:defRPr>
                <a:solidFill>
                  <a:schemeClr val="tx1">
                    <a:tint val="75000"/>
                  </a:schemeClr>
                </a:solidFill>
              </a:defRPr>
            </a:lvl3pPr>
            <a:lvl4pPr marL="1449918" indent="0" algn="ctr">
              <a:buNone/>
              <a:defRPr>
                <a:solidFill>
                  <a:schemeClr val="tx1">
                    <a:tint val="75000"/>
                  </a:schemeClr>
                </a:solidFill>
              </a:defRPr>
            </a:lvl4pPr>
            <a:lvl5pPr marL="1933224" indent="0" algn="ctr">
              <a:buNone/>
              <a:defRPr>
                <a:solidFill>
                  <a:schemeClr val="tx1">
                    <a:tint val="75000"/>
                  </a:schemeClr>
                </a:solidFill>
              </a:defRPr>
            </a:lvl5pPr>
            <a:lvl6pPr marL="2416531" indent="0" algn="ctr">
              <a:buNone/>
              <a:defRPr>
                <a:solidFill>
                  <a:schemeClr val="tx1">
                    <a:tint val="75000"/>
                  </a:schemeClr>
                </a:solidFill>
              </a:defRPr>
            </a:lvl6pPr>
            <a:lvl7pPr marL="2899837" indent="0" algn="ctr">
              <a:buNone/>
              <a:defRPr>
                <a:solidFill>
                  <a:schemeClr val="tx1">
                    <a:tint val="75000"/>
                  </a:schemeClr>
                </a:solidFill>
              </a:defRPr>
            </a:lvl7pPr>
            <a:lvl8pPr marL="3383143" indent="0" algn="ctr">
              <a:buNone/>
              <a:defRPr>
                <a:solidFill>
                  <a:schemeClr val="tx1">
                    <a:tint val="75000"/>
                  </a:schemeClr>
                </a:solidFill>
              </a:defRPr>
            </a:lvl8pPr>
            <a:lvl9pPr marL="3866449" indent="0" algn="ctr">
              <a:buNone/>
              <a:defRPr>
                <a:solidFill>
                  <a:schemeClr val="tx1">
                    <a:tint val="75000"/>
                  </a:schemeClr>
                </a:solidFill>
              </a:defRPr>
            </a:lvl9pPr>
          </a:lstStyle>
          <a:p>
            <a:r>
              <a:rPr lang="en-US" smtClean="0"/>
              <a:t>Click to edit Master subtitle style</a:t>
            </a:r>
            <a:endParaRPr/>
          </a:p>
        </p:txBody>
      </p:sp>
      <p:sp>
        <p:nvSpPr>
          <p:cNvPr id="5" name="Date Placeholder 3"/>
          <p:cNvSpPr>
            <a:spLocks noGrp="1"/>
          </p:cNvSpPr>
          <p:nvPr>
            <p:ph type="dt" sz="half" idx="10"/>
          </p:nvPr>
        </p:nvSpPr>
        <p:spPr>
          <a:xfrm>
            <a:off x="5910263" y="6694488"/>
            <a:ext cx="2241550" cy="388937"/>
          </a:xfrm>
          <a:prstGeom prst="rect">
            <a:avLst/>
          </a:prstGeom>
        </p:spPr>
        <p:txBody>
          <a:bodyPr vert="horz" wrap="square" lIns="91440" tIns="45720" rIns="91440" bIns="45720" numCol="1" anchor="t" anchorCtr="0" compatLnSpc="1">
            <a:prstTxWarp prst="textNoShape">
              <a:avLst/>
            </a:prstTxWarp>
          </a:bodyPr>
          <a:lstStyle>
            <a:lvl1pPr>
              <a:defRPr>
                <a:latin typeface="Times New Roman"/>
                <a:cs typeface="Times New Roman"/>
              </a:defRPr>
            </a:lvl1pPr>
          </a:lstStyle>
          <a:p>
            <a:fld id="{6106C898-AA7B-492A-8B4F-A63CD3F3E64E}" type="datetime1">
              <a:rPr lang="en-US" altLang="en-US" smtClean="0"/>
              <a:pPr/>
              <a:t>1/19/17</a:t>
            </a:fld>
            <a:endParaRPr lang="en-US" altLang="en-US"/>
          </a:p>
        </p:txBody>
      </p:sp>
      <p:sp>
        <p:nvSpPr>
          <p:cNvPr id="6" name="Footer Placeholder 4"/>
          <p:cNvSpPr>
            <a:spLocks noGrp="1"/>
          </p:cNvSpPr>
          <p:nvPr>
            <p:ph type="ftr" sz="quarter" idx="11"/>
          </p:nvPr>
        </p:nvSpPr>
        <p:spPr>
          <a:xfrm>
            <a:off x="277813" y="6694488"/>
            <a:ext cx="5083175" cy="388937"/>
          </a:xfrm>
          <a:prstGeom prst="rect">
            <a:avLst/>
          </a:prstGeom>
        </p:spPr>
        <p:txBody>
          <a:bodyPr vert="horz" wrap="square" lIns="91440" tIns="45720" rIns="91440" bIns="45720" numCol="1" anchor="t" anchorCtr="0" compatLnSpc="1">
            <a:prstTxWarp prst="textNoShape">
              <a:avLst/>
            </a:prstTxWarp>
          </a:bodyPr>
          <a:lstStyle>
            <a:lvl1pPr>
              <a:defRPr>
                <a:solidFill>
                  <a:schemeClr val="bg1"/>
                </a:solidFill>
                <a:latin typeface="Times New Roman"/>
                <a:cs typeface="Times New Roman"/>
              </a:defRPr>
            </a:lvl1pPr>
          </a:lstStyle>
          <a:p>
            <a:endParaRPr lang="en-US" altLang="en-US"/>
          </a:p>
        </p:txBody>
      </p:sp>
      <p:sp>
        <p:nvSpPr>
          <p:cNvPr id="7" name="Slide Number Placeholder 5"/>
          <p:cNvSpPr>
            <a:spLocks noGrp="1"/>
          </p:cNvSpPr>
          <p:nvPr>
            <p:ph type="sldNum" sz="quarter" idx="12"/>
          </p:nvPr>
        </p:nvSpPr>
        <p:spPr>
          <a:xfrm>
            <a:off x="8293100" y="6694488"/>
            <a:ext cx="1039813" cy="388937"/>
          </a:xfrm>
          <a:prstGeom prst="rect">
            <a:avLst/>
          </a:prstGeom>
        </p:spPr>
        <p:txBody>
          <a:bodyPr vert="horz" wrap="square" lIns="91440" tIns="45720" rIns="91440" bIns="45720" numCol="1" anchor="t" anchorCtr="0" compatLnSpc="1">
            <a:prstTxWarp prst="textNoShape">
              <a:avLst/>
            </a:prstTxWarp>
          </a:bodyPr>
          <a:lstStyle>
            <a:lvl1pPr>
              <a:defRPr>
                <a:latin typeface="Times New Roman"/>
                <a:cs typeface="Times New Roman"/>
              </a:defRPr>
            </a:lvl1pPr>
          </a:lstStyle>
          <a:p>
            <a:fld id="{8AD97B01-C9B7-4B5D-B6ED-17F42655E151}" type="slidenum">
              <a:rPr lang="en-US" altLang="en-US" smtClean="0"/>
              <a:pPr/>
              <a:t>‹#›</a:t>
            </a:fld>
            <a:endParaRPr lang="en-US" altLang="en-US"/>
          </a:p>
        </p:txBody>
      </p:sp>
    </p:spTree>
    <p:extLst>
      <p:ext uri="{BB962C8B-B14F-4D97-AF65-F5344CB8AC3E}">
        <p14:creationId xmlns:p14="http://schemas.microsoft.com/office/powerpoint/2010/main" val="2418493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60069" y="652663"/>
            <a:ext cx="4283522" cy="1239520"/>
          </a:xfrm>
        </p:spPr>
        <p:txBody>
          <a:bodyPr/>
          <a:lstStyle>
            <a:lvl1pPr algn="ctr">
              <a:defRPr sz="3800" b="0">
                <a:latin typeface="Times New Roman"/>
                <a:cs typeface="Times New Roman"/>
              </a:defRPr>
            </a:lvl1pPr>
          </a:lstStyle>
          <a:p>
            <a:r>
              <a:rPr lang="en-US" smtClean="0"/>
              <a:t>Click to edit Master title style</a:t>
            </a:r>
            <a:endParaRPr/>
          </a:p>
        </p:txBody>
      </p:sp>
      <p:sp>
        <p:nvSpPr>
          <p:cNvPr id="4" name="Text Placeholder 3"/>
          <p:cNvSpPr>
            <a:spLocks noGrp="1"/>
          </p:cNvSpPr>
          <p:nvPr>
            <p:ph type="body" sz="half" idx="2"/>
          </p:nvPr>
        </p:nvSpPr>
        <p:spPr>
          <a:xfrm>
            <a:off x="560069" y="1907046"/>
            <a:ext cx="4283522" cy="3968162"/>
          </a:xfrm>
        </p:spPr>
        <p:txBody>
          <a:bodyPr>
            <a:normAutofit/>
          </a:bodyPr>
          <a:lstStyle>
            <a:lvl1pPr marL="0" indent="0" algn="ctr">
              <a:buNone/>
              <a:defRPr sz="1900">
                <a:latin typeface="Times New Roman"/>
                <a:cs typeface="Times New Roman"/>
              </a:defRPr>
            </a:lvl1pPr>
            <a:lvl2pPr marL="483306" indent="0">
              <a:buNone/>
              <a:defRPr sz="1300"/>
            </a:lvl2pPr>
            <a:lvl3pPr marL="966612" indent="0">
              <a:buNone/>
              <a:defRPr sz="1100"/>
            </a:lvl3pPr>
            <a:lvl4pPr marL="1449918" indent="0">
              <a:buNone/>
              <a:defRPr sz="1000"/>
            </a:lvl4pPr>
            <a:lvl5pPr marL="1933224" indent="0">
              <a:buNone/>
              <a:defRPr sz="1000"/>
            </a:lvl5pPr>
            <a:lvl6pPr marL="2416531" indent="0">
              <a:buNone/>
              <a:defRPr sz="1000"/>
            </a:lvl6pPr>
            <a:lvl7pPr marL="2899837" indent="0">
              <a:buNone/>
              <a:defRPr sz="1000"/>
            </a:lvl7pPr>
            <a:lvl8pPr marL="3383143" indent="0">
              <a:buNone/>
              <a:defRPr sz="1000"/>
            </a:lvl8pPr>
            <a:lvl9pPr marL="3866449" indent="0">
              <a:buNone/>
              <a:defRPr sz="1000"/>
            </a:lvl9pPr>
          </a:lstStyle>
          <a:p>
            <a:pPr lvl="0"/>
            <a:r>
              <a:rPr lang="en-US" smtClean="0"/>
              <a:t>Click to edit Master text styles</a:t>
            </a:r>
          </a:p>
        </p:txBody>
      </p:sp>
      <p:sp>
        <p:nvSpPr>
          <p:cNvPr id="8" name="Picture Placeholder 2"/>
          <p:cNvSpPr>
            <a:spLocks noGrp="1"/>
          </p:cNvSpPr>
          <p:nvPr>
            <p:ph type="pic" idx="1"/>
          </p:nvPr>
        </p:nvSpPr>
        <p:spPr>
          <a:xfrm>
            <a:off x="5345148" y="383352"/>
            <a:ext cx="3840480" cy="5672615"/>
          </a:xfrm>
          <a:ln w="3175">
            <a:solidFill>
              <a:schemeClr val="bg1"/>
            </a:solidFill>
          </a:ln>
          <a:effectLst>
            <a:outerShdw blurRad="63500" sx="100500" sy="100500" algn="ctr" rotWithShape="0">
              <a:prstClr val="black">
                <a:alpha val="50000"/>
              </a:prstClr>
            </a:outerShdw>
          </a:effectLst>
        </p:spPr>
        <p:txBody>
          <a:bodyPr rtlCol="0">
            <a:normAutofit/>
          </a:bodyPr>
          <a:lstStyle>
            <a:lvl1pPr marL="0" indent="0" algn="l" defTabSz="966612" rtl="0" eaLnBrk="1" latinLnBrk="0" hangingPunct="1">
              <a:spcBef>
                <a:spcPts val="2114"/>
              </a:spcBef>
              <a:buClr>
                <a:schemeClr val="accent1">
                  <a:lumMod val="60000"/>
                  <a:lumOff val="40000"/>
                </a:schemeClr>
              </a:buClr>
              <a:buSzPct val="110000"/>
              <a:buFont typeface="Wingdings 2" pitchFamily="18" charset="2"/>
              <a:buNone/>
              <a:defRPr sz="3400" kern="1200">
                <a:solidFill>
                  <a:schemeClr val="tx1">
                    <a:lumMod val="65000"/>
                    <a:lumOff val="35000"/>
                  </a:schemeClr>
                </a:solidFill>
                <a:latin typeface="Times New Roman"/>
                <a:ea typeface="+mn-ea"/>
                <a:cs typeface="Times New Roman"/>
              </a:defRPr>
            </a:lvl1pPr>
            <a:lvl2pPr marL="483306" indent="0">
              <a:buNone/>
              <a:defRPr sz="3000"/>
            </a:lvl2pPr>
            <a:lvl3pPr marL="966612" indent="0">
              <a:buNone/>
              <a:defRPr sz="2500"/>
            </a:lvl3pPr>
            <a:lvl4pPr marL="1449918" indent="0">
              <a:buNone/>
              <a:defRPr sz="2100"/>
            </a:lvl4pPr>
            <a:lvl5pPr marL="1933224" indent="0">
              <a:buNone/>
              <a:defRPr sz="2100"/>
            </a:lvl5pPr>
            <a:lvl6pPr marL="2416531" indent="0">
              <a:buNone/>
              <a:defRPr sz="2100"/>
            </a:lvl6pPr>
            <a:lvl7pPr marL="2899837" indent="0">
              <a:buNone/>
              <a:defRPr sz="2100"/>
            </a:lvl7pPr>
            <a:lvl8pPr marL="3383143" indent="0">
              <a:buNone/>
              <a:defRPr sz="2100"/>
            </a:lvl8pPr>
            <a:lvl9pPr marL="3866449" indent="0">
              <a:buNone/>
              <a:defRPr sz="2100"/>
            </a:lvl9pPr>
          </a:lstStyle>
          <a:p>
            <a:pPr lvl="0"/>
            <a:r>
              <a:rPr lang="en-US" noProof="0" smtClean="0"/>
              <a:t>Click icon to add picture</a:t>
            </a:r>
            <a:endParaRPr noProof="0"/>
          </a:p>
        </p:txBody>
      </p:sp>
      <p:sp>
        <p:nvSpPr>
          <p:cNvPr id="5" name="Date Placeholder 4"/>
          <p:cNvSpPr>
            <a:spLocks noGrp="1"/>
          </p:cNvSpPr>
          <p:nvPr>
            <p:ph type="dt" sz="half" idx="10"/>
          </p:nvPr>
        </p:nvSpPr>
        <p:spPr>
          <a:xfrm>
            <a:off x="5910263" y="6694488"/>
            <a:ext cx="2241550" cy="388937"/>
          </a:xfrm>
          <a:prstGeom prst="rect">
            <a:avLst/>
          </a:prstGeom>
        </p:spPr>
        <p:txBody>
          <a:bodyPr vert="horz" wrap="square" lIns="91440" tIns="45720" rIns="91440" bIns="45720" numCol="1" anchor="t" anchorCtr="0" compatLnSpc="1">
            <a:prstTxWarp prst="textNoShape">
              <a:avLst/>
            </a:prstTxWarp>
          </a:bodyPr>
          <a:lstStyle>
            <a:lvl1pPr>
              <a:defRPr>
                <a:latin typeface="Times New Roman"/>
                <a:cs typeface="Times New Roman"/>
              </a:defRPr>
            </a:lvl1pPr>
          </a:lstStyle>
          <a:p>
            <a:fld id="{40EE0290-BD39-414C-9E42-E75983210798}" type="datetime1">
              <a:rPr lang="es-ES" altLang="en-US" smtClean="0"/>
              <a:pPr/>
              <a:t>1/19/17</a:t>
            </a:fld>
            <a:endParaRPr lang="en-US" altLang="en-US"/>
          </a:p>
        </p:txBody>
      </p:sp>
      <p:sp>
        <p:nvSpPr>
          <p:cNvPr id="6" name="Footer Placeholder 5"/>
          <p:cNvSpPr>
            <a:spLocks noGrp="1"/>
          </p:cNvSpPr>
          <p:nvPr>
            <p:ph type="ftr" sz="quarter" idx="11"/>
          </p:nvPr>
        </p:nvSpPr>
        <p:spPr>
          <a:xfrm>
            <a:off x="277813" y="6694488"/>
            <a:ext cx="5083175" cy="388937"/>
          </a:xfrm>
          <a:prstGeom prst="rect">
            <a:avLst/>
          </a:prstGeom>
        </p:spPr>
        <p:txBody>
          <a:bodyPr vert="horz" wrap="square" lIns="91440" tIns="45720" rIns="91440" bIns="45720" numCol="1" anchor="t" anchorCtr="0" compatLnSpc="1">
            <a:prstTxWarp prst="textNoShape">
              <a:avLst/>
            </a:prstTxWarp>
          </a:bodyPr>
          <a:lstStyle>
            <a:lvl1pPr>
              <a:defRPr>
                <a:solidFill>
                  <a:schemeClr val="bg1"/>
                </a:solidFill>
                <a:latin typeface="Times New Roman"/>
                <a:cs typeface="Times New Roman"/>
              </a:defRPr>
            </a:lvl1pPr>
          </a:lstStyle>
          <a:p>
            <a:endParaRPr lang="en-US" altLang="en-US"/>
          </a:p>
        </p:txBody>
      </p:sp>
      <p:sp>
        <p:nvSpPr>
          <p:cNvPr id="7" name="Slide Number Placeholder 6"/>
          <p:cNvSpPr>
            <a:spLocks noGrp="1"/>
          </p:cNvSpPr>
          <p:nvPr>
            <p:ph type="sldNum" sz="quarter" idx="12"/>
          </p:nvPr>
        </p:nvSpPr>
        <p:spPr>
          <a:xfrm>
            <a:off x="8293100" y="6694488"/>
            <a:ext cx="1039813" cy="388937"/>
          </a:xfrm>
          <a:prstGeom prst="rect">
            <a:avLst/>
          </a:prstGeom>
        </p:spPr>
        <p:txBody>
          <a:bodyPr vert="horz" wrap="square" lIns="91440" tIns="45720" rIns="91440" bIns="45720" numCol="1" anchor="t" anchorCtr="0" compatLnSpc="1">
            <a:prstTxWarp prst="textNoShape">
              <a:avLst/>
            </a:prstTxWarp>
          </a:bodyPr>
          <a:lstStyle>
            <a:lvl1pPr>
              <a:defRPr>
                <a:latin typeface="Times New Roman"/>
                <a:cs typeface="Times New Roman"/>
              </a:defRPr>
            </a:lvl1pPr>
          </a:lstStyle>
          <a:p>
            <a:fld id="{9663D999-7CCB-48B0-9FA9-B61832CA31DF}" type="slidenum">
              <a:rPr lang="en-US" altLang="en-US" smtClean="0"/>
              <a:pPr/>
              <a:t>‹#›</a:t>
            </a:fld>
            <a:endParaRPr lang="en-US" altLang="en-US"/>
          </a:p>
        </p:txBody>
      </p:sp>
    </p:spTree>
    <p:extLst>
      <p:ext uri="{BB962C8B-B14F-4D97-AF65-F5344CB8AC3E}">
        <p14:creationId xmlns:p14="http://schemas.microsoft.com/office/powerpoint/2010/main" val="1097317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5910263" y="6694488"/>
            <a:ext cx="2241550" cy="388937"/>
          </a:xfrm>
          <a:prstGeom prst="rect">
            <a:avLst/>
          </a:prstGeom>
        </p:spPr>
        <p:txBody>
          <a:bodyPr vert="horz" wrap="square" lIns="91440" tIns="45720" rIns="91440" bIns="45720" numCol="1" anchor="t" anchorCtr="0" compatLnSpc="1">
            <a:prstTxWarp prst="textNoShape">
              <a:avLst/>
            </a:prstTxWarp>
          </a:bodyPr>
          <a:lstStyle>
            <a:lvl1pPr>
              <a:defRPr/>
            </a:lvl1pPr>
          </a:lstStyle>
          <a:p>
            <a:fld id="{8156B461-0E56-4DB4-9DAB-50B90751ECAF}" type="datetime1">
              <a:rPr lang="es-ES" altLang="en-US"/>
              <a:pPr/>
              <a:t>1/19/17</a:t>
            </a:fld>
            <a:endParaRPr lang="en-US" altLang="en-US"/>
          </a:p>
        </p:txBody>
      </p:sp>
      <p:sp>
        <p:nvSpPr>
          <p:cNvPr id="5" name="Footer Placeholder 4"/>
          <p:cNvSpPr>
            <a:spLocks noGrp="1"/>
          </p:cNvSpPr>
          <p:nvPr>
            <p:ph type="ftr" sz="quarter" idx="11"/>
          </p:nvPr>
        </p:nvSpPr>
        <p:spPr>
          <a:xfrm>
            <a:off x="277813" y="6694488"/>
            <a:ext cx="5083175" cy="388937"/>
          </a:xfrm>
          <a:prstGeom prst="rect">
            <a:avLst/>
          </a:prstGeom>
        </p:spPr>
        <p:txBody>
          <a:bodyPr vert="horz" wrap="square" lIns="91440" tIns="45720" rIns="91440" bIns="45720" numCol="1" anchor="t" anchorCtr="0" compatLnSpc="1">
            <a:prstTxWarp prst="textNoShape">
              <a:avLst/>
            </a:prstTxWarp>
          </a:bodyPr>
          <a:lstStyle>
            <a:lvl1pPr>
              <a:defRPr>
                <a:solidFill>
                  <a:schemeClr val="bg1"/>
                </a:solidFill>
              </a:defRPr>
            </a:lvl1pPr>
          </a:lstStyle>
          <a:p>
            <a:endParaRPr lang="en-US" altLang="en-US"/>
          </a:p>
        </p:txBody>
      </p:sp>
      <p:sp>
        <p:nvSpPr>
          <p:cNvPr id="6" name="Slide Number Placeholder 5"/>
          <p:cNvSpPr>
            <a:spLocks noGrp="1"/>
          </p:cNvSpPr>
          <p:nvPr>
            <p:ph type="sldNum" sz="quarter" idx="12"/>
          </p:nvPr>
        </p:nvSpPr>
        <p:spPr>
          <a:xfrm>
            <a:off x="8293100" y="6694488"/>
            <a:ext cx="1039813" cy="388937"/>
          </a:xfrm>
          <a:prstGeom prst="rect">
            <a:avLst/>
          </a:prstGeom>
        </p:spPr>
        <p:txBody>
          <a:bodyPr vert="horz" wrap="square" lIns="91440" tIns="45720" rIns="91440" bIns="45720" numCol="1" anchor="t" anchorCtr="0" compatLnSpc="1">
            <a:prstTxWarp prst="textNoShape">
              <a:avLst/>
            </a:prstTxWarp>
          </a:bodyPr>
          <a:lstStyle>
            <a:lvl1pPr>
              <a:defRPr/>
            </a:lvl1pPr>
          </a:lstStyle>
          <a:p>
            <a:fld id="{FF92BB70-B263-4C7E-8237-F56AB28CB9B2}" type="slidenum">
              <a:rPr lang="en-US" altLang="en-US"/>
              <a:pPr/>
              <a:t>‹#›</a:t>
            </a:fld>
            <a:endParaRPr lang="en-US" altLang="en-US"/>
          </a:p>
        </p:txBody>
      </p:sp>
    </p:spTree>
    <p:extLst>
      <p:ext uri="{BB962C8B-B14F-4D97-AF65-F5344CB8AC3E}">
        <p14:creationId xmlns:p14="http://schemas.microsoft.com/office/powerpoint/2010/main" val="25697457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38282" y="392854"/>
            <a:ext cx="1600200" cy="5946987"/>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76738" y="392854"/>
            <a:ext cx="7024212" cy="5946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5910263" y="6694488"/>
            <a:ext cx="2241550" cy="388937"/>
          </a:xfrm>
          <a:prstGeom prst="rect">
            <a:avLst/>
          </a:prstGeom>
        </p:spPr>
        <p:txBody>
          <a:bodyPr vert="horz" wrap="square" lIns="91440" tIns="45720" rIns="91440" bIns="45720" numCol="1" anchor="t" anchorCtr="0" compatLnSpc="1">
            <a:prstTxWarp prst="textNoShape">
              <a:avLst/>
            </a:prstTxWarp>
          </a:bodyPr>
          <a:lstStyle>
            <a:lvl1pPr>
              <a:defRPr/>
            </a:lvl1pPr>
          </a:lstStyle>
          <a:p>
            <a:fld id="{75C764C7-BAB3-4842-A11A-041C54898EFE}" type="datetime1">
              <a:rPr lang="es-ES" altLang="en-US"/>
              <a:pPr/>
              <a:t>1/19/17</a:t>
            </a:fld>
            <a:endParaRPr lang="en-US" altLang="en-US"/>
          </a:p>
        </p:txBody>
      </p:sp>
      <p:sp>
        <p:nvSpPr>
          <p:cNvPr id="5" name="Footer Placeholder 4"/>
          <p:cNvSpPr>
            <a:spLocks noGrp="1"/>
          </p:cNvSpPr>
          <p:nvPr>
            <p:ph type="ftr" sz="quarter" idx="11"/>
          </p:nvPr>
        </p:nvSpPr>
        <p:spPr>
          <a:xfrm>
            <a:off x="277813" y="6694488"/>
            <a:ext cx="5083175" cy="388937"/>
          </a:xfrm>
          <a:prstGeom prst="rect">
            <a:avLst/>
          </a:prstGeom>
        </p:spPr>
        <p:txBody>
          <a:bodyPr vert="horz" wrap="square" lIns="91440" tIns="45720" rIns="91440" bIns="45720" numCol="1" anchor="t" anchorCtr="0" compatLnSpc="1">
            <a:prstTxWarp prst="textNoShape">
              <a:avLst/>
            </a:prstTxWarp>
          </a:bodyPr>
          <a:lstStyle>
            <a:lvl1pPr>
              <a:defRPr>
                <a:solidFill>
                  <a:schemeClr val="bg1"/>
                </a:solidFill>
              </a:defRPr>
            </a:lvl1pPr>
          </a:lstStyle>
          <a:p>
            <a:endParaRPr lang="en-US" altLang="en-US"/>
          </a:p>
        </p:txBody>
      </p:sp>
      <p:sp>
        <p:nvSpPr>
          <p:cNvPr id="6" name="Slide Number Placeholder 5"/>
          <p:cNvSpPr>
            <a:spLocks noGrp="1"/>
          </p:cNvSpPr>
          <p:nvPr>
            <p:ph type="sldNum" sz="quarter" idx="12"/>
          </p:nvPr>
        </p:nvSpPr>
        <p:spPr>
          <a:xfrm>
            <a:off x="8293100" y="6694488"/>
            <a:ext cx="1039813" cy="388937"/>
          </a:xfrm>
          <a:prstGeom prst="rect">
            <a:avLst/>
          </a:prstGeom>
        </p:spPr>
        <p:txBody>
          <a:bodyPr vert="horz" wrap="square" lIns="91440" tIns="45720" rIns="91440" bIns="45720" numCol="1" anchor="t" anchorCtr="0" compatLnSpc="1">
            <a:prstTxWarp prst="textNoShape">
              <a:avLst/>
            </a:prstTxWarp>
          </a:bodyPr>
          <a:lstStyle>
            <a:lvl1pPr>
              <a:defRPr/>
            </a:lvl1pPr>
          </a:lstStyle>
          <a:p>
            <a:fld id="{C0B4E4CA-2C78-430F-A1D3-521D089918F8}" type="slidenum">
              <a:rPr lang="en-US" altLang="en-US"/>
              <a:pPr/>
              <a:t>‹#›</a:t>
            </a:fld>
            <a:endParaRPr lang="en-US" altLang="en-US"/>
          </a:p>
        </p:txBody>
      </p:sp>
    </p:spTree>
    <p:extLst>
      <p:ext uri="{BB962C8B-B14F-4D97-AF65-F5344CB8AC3E}">
        <p14:creationId xmlns:p14="http://schemas.microsoft.com/office/powerpoint/2010/main" val="1879741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5910263" y="6694488"/>
            <a:ext cx="2241550" cy="388937"/>
          </a:xfrm>
          <a:prstGeom prst="rect">
            <a:avLst/>
          </a:prstGeom>
        </p:spPr>
        <p:txBody>
          <a:bodyPr vert="horz" wrap="square" lIns="91440" tIns="45720" rIns="91440" bIns="45720" numCol="1" anchor="t" anchorCtr="0" compatLnSpc="1">
            <a:prstTxWarp prst="textNoShape">
              <a:avLst/>
            </a:prstTxWarp>
          </a:bodyPr>
          <a:lstStyle>
            <a:lvl1pPr>
              <a:defRPr/>
            </a:lvl1pPr>
          </a:lstStyle>
          <a:p>
            <a:fld id="{680269AA-9243-4F84-A4E7-46F66E734155}" type="datetime1">
              <a:rPr lang="es-ES" altLang="en-US"/>
              <a:pPr/>
              <a:t>1/19/17</a:t>
            </a:fld>
            <a:endParaRPr lang="en-US" altLang="en-US"/>
          </a:p>
        </p:txBody>
      </p:sp>
      <p:sp>
        <p:nvSpPr>
          <p:cNvPr id="5" name="Footer Placeholder 4"/>
          <p:cNvSpPr>
            <a:spLocks noGrp="1"/>
          </p:cNvSpPr>
          <p:nvPr>
            <p:ph type="ftr" sz="quarter" idx="11"/>
          </p:nvPr>
        </p:nvSpPr>
        <p:spPr>
          <a:xfrm>
            <a:off x="277813" y="6694488"/>
            <a:ext cx="5083175" cy="388937"/>
          </a:xfrm>
          <a:prstGeom prst="rect">
            <a:avLst/>
          </a:prstGeom>
        </p:spPr>
        <p:txBody>
          <a:bodyPr vert="horz" wrap="square" lIns="91440" tIns="45720" rIns="91440" bIns="45720" numCol="1" anchor="t" anchorCtr="0" compatLnSpc="1">
            <a:prstTxWarp prst="textNoShape">
              <a:avLst/>
            </a:prstTxWarp>
          </a:bodyPr>
          <a:lstStyle>
            <a:lvl1pPr>
              <a:defRPr>
                <a:solidFill>
                  <a:schemeClr val="bg1"/>
                </a:solidFill>
              </a:defRPr>
            </a:lvl1pPr>
          </a:lstStyle>
          <a:p>
            <a:endParaRPr lang="en-US" altLang="en-US"/>
          </a:p>
        </p:txBody>
      </p:sp>
      <p:sp>
        <p:nvSpPr>
          <p:cNvPr id="6" name="Slide Number Placeholder 5"/>
          <p:cNvSpPr>
            <a:spLocks noGrp="1"/>
          </p:cNvSpPr>
          <p:nvPr>
            <p:ph type="sldNum" sz="quarter" idx="12"/>
          </p:nvPr>
        </p:nvSpPr>
        <p:spPr>
          <a:xfrm>
            <a:off x="8293100" y="6694488"/>
            <a:ext cx="1039813" cy="388937"/>
          </a:xfrm>
          <a:prstGeom prst="rect">
            <a:avLst/>
          </a:prstGeom>
        </p:spPr>
        <p:txBody>
          <a:bodyPr vert="horz" wrap="square" lIns="91440" tIns="45720" rIns="91440" bIns="45720" numCol="1" anchor="t" anchorCtr="0" compatLnSpc="1">
            <a:prstTxWarp prst="textNoShape">
              <a:avLst/>
            </a:prstTxWarp>
          </a:bodyPr>
          <a:lstStyle>
            <a:lvl1pPr>
              <a:defRPr/>
            </a:lvl1pPr>
          </a:lstStyle>
          <a:p>
            <a:fld id="{ED5DD502-CB29-4A75-B7AF-7A2C3F67ABA8}" type="slidenum">
              <a:rPr lang="en-US" altLang="en-US"/>
              <a:pPr/>
              <a:t>‹#›</a:t>
            </a:fld>
            <a:endParaRPr lang="en-US" altLang="en-US"/>
          </a:p>
        </p:txBody>
      </p:sp>
    </p:spTree>
    <p:extLst>
      <p:ext uri="{BB962C8B-B14F-4D97-AF65-F5344CB8AC3E}">
        <p14:creationId xmlns:p14="http://schemas.microsoft.com/office/powerpoint/2010/main" val="3291449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81716" y="3576321"/>
            <a:ext cx="8837771" cy="1568027"/>
          </a:xfrm>
        </p:spPr>
        <p:txBody>
          <a:bodyPr/>
          <a:lstStyle/>
          <a:p>
            <a:r>
              <a:rPr lang="en-US" smtClean="0"/>
              <a:t>Click to edit Master title style</a:t>
            </a:r>
            <a:endParaRPr/>
          </a:p>
        </p:txBody>
      </p:sp>
      <p:sp>
        <p:nvSpPr>
          <p:cNvPr id="3" name="Subtitle 2"/>
          <p:cNvSpPr>
            <a:spLocks noGrp="1"/>
          </p:cNvSpPr>
          <p:nvPr>
            <p:ph type="subTitle" idx="1"/>
          </p:nvPr>
        </p:nvSpPr>
        <p:spPr>
          <a:xfrm>
            <a:off x="381716" y="5089098"/>
            <a:ext cx="8837771" cy="1037516"/>
          </a:xfrm>
        </p:spPr>
        <p:txBody>
          <a:bodyPr>
            <a:normAutofit/>
          </a:bodyPr>
          <a:lstStyle>
            <a:lvl1pPr marL="0" indent="0" algn="ctr">
              <a:spcBef>
                <a:spcPts val="317"/>
              </a:spcBef>
              <a:buNone/>
              <a:defRPr sz="1900">
                <a:solidFill>
                  <a:schemeClr val="tx1">
                    <a:tint val="75000"/>
                  </a:schemeClr>
                </a:solidFill>
              </a:defRPr>
            </a:lvl1pPr>
            <a:lvl2pPr marL="483306" indent="0" algn="ctr">
              <a:buNone/>
              <a:defRPr>
                <a:solidFill>
                  <a:schemeClr val="tx1">
                    <a:tint val="75000"/>
                  </a:schemeClr>
                </a:solidFill>
              </a:defRPr>
            </a:lvl2pPr>
            <a:lvl3pPr marL="966612" indent="0" algn="ctr">
              <a:buNone/>
              <a:defRPr>
                <a:solidFill>
                  <a:schemeClr val="tx1">
                    <a:tint val="75000"/>
                  </a:schemeClr>
                </a:solidFill>
              </a:defRPr>
            </a:lvl3pPr>
            <a:lvl4pPr marL="1449918" indent="0" algn="ctr">
              <a:buNone/>
              <a:defRPr>
                <a:solidFill>
                  <a:schemeClr val="tx1">
                    <a:tint val="75000"/>
                  </a:schemeClr>
                </a:solidFill>
              </a:defRPr>
            </a:lvl4pPr>
            <a:lvl5pPr marL="1933224" indent="0" algn="ctr">
              <a:buNone/>
              <a:defRPr>
                <a:solidFill>
                  <a:schemeClr val="tx1">
                    <a:tint val="75000"/>
                  </a:schemeClr>
                </a:solidFill>
              </a:defRPr>
            </a:lvl5pPr>
            <a:lvl6pPr marL="2416531" indent="0" algn="ctr">
              <a:buNone/>
              <a:defRPr>
                <a:solidFill>
                  <a:schemeClr val="tx1">
                    <a:tint val="75000"/>
                  </a:schemeClr>
                </a:solidFill>
              </a:defRPr>
            </a:lvl6pPr>
            <a:lvl7pPr marL="2899837" indent="0" algn="ctr">
              <a:buNone/>
              <a:defRPr>
                <a:solidFill>
                  <a:schemeClr val="tx1">
                    <a:tint val="75000"/>
                  </a:schemeClr>
                </a:solidFill>
              </a:defRPr>
            </a:lvl7pPr>
            <a:lvl8pPr marL="3383143" indent="0" algn="ctr">
              <a:buNone/>
              <a:defRPr>
                <a:solidFill>
                  <a:schemeClr val="tx1">
                    <a:tint val="75000"/>
                  </a:schemeClr>
                </a:solidFill>
              </a:defRPr>
            </a:lvl8pPr>
            <a:lvl9pPr marL="3866449" indent="0" algn="ctr">
              <a:buNone/>
              <a:defRPr>
                <a:solidFill>
                  <a:schemeClr val="tx1">
                    <a:tint val="75000"/>
                  </a:schemeClr>
                </a:solidFill>
              </a:defRPr>
            </a:lvl9pPr>
          </a:lstStyle>
          <a:p>
            <a:r>
              <a:rPr lang="en-US" smtClean="0"/>
              <a:t>Click to edit Master subtitle style</a:t>
            </a:r>
            <a:endParaRPr/>
          </a:p>
        </p:txBody>
      </p:sp>
      <p:sp>
        <p:nvSpPr>
          <p:cNvPr id="9" name="Picture Placeholder 2"/>
          <p:cNvSpPr>
            <a:spLocks noGrp="1"/>
          </p:cNvSpPr>
          <p:nvPr>
            <p:ph type="pic" idx="13"/>
          </p:nvPr>
        </p:nvSpPr>
        <p:spPr>
          <a:xfrm>
            <a:off x="389529" y="387774"/>
            <a:ext cx="8822142" cy="3025986"/>
          </a:xfrm>
          <a:ln w="3175">
            <a:solidFill>
              <a:schemeClr val="bg1"/>
            </a:solidFill>
          </a:ln>
          <a:effectLst>
            <a:outerShdw blurRad="63500" sx="100500" sy="100500" algn="ctr" rotWithShape="0">
              <a:prstClr val="black">
                <a:alpha val="50000"/>
              </a:prstClr>
            </a:outerShdw>
          </a:effectLst>
        </p:spPr>
        <p:txBody>
          <a:bodyPr rtlCol="0">
            <a:normAutofit/>
          </a:bodyPr>
          <a:lstStyle>
            <a:lvl1pPr marL="0" indent="0">
              <a:buNone/>
              <a:defRPr sz="3400"/>
            </a:lvl1pPr>
            <a:lvl2pPr marL="483306" indent="0">
              <a:buNone/>
              <a:defRPr sz="3000"/>
            </a:lvl2pPr>
            <a:lvl3pPr marL="966612" indent="0">
              <a:buNone/>
              <a:defRPr sz="2500"/>
            </a:lvl3pPr>
            <a:lvl4pPr marL="1449918" indent="0">
              <a:buNone/>
              <a:defRPr sz="2100"/>
            </a:lvl4pPr>
            <a:lvl5pPr marL="1933224" indent="0">
              <a:buNone/>
              <a:defRPr sz="2100"/>
            </a:lvl5pPr>
            <a:lvl6pPr marL="2416531" indent="0">
              <a:buNone/>
              <a:defRPr sz="2100"/>
            </a:lvl6pPr>
            <a:lvl7pPr marL="2899837" indent="0">
              <a:buNone/>
              <a:defRPr sz="2100"/>
            </a:lvl7pPr>
            <a:lvl8pPr marL="3383143" indent="0">
              <a:buNone/>
              <a:defRPr sz="2100"/>
            </a:lvl8pPr>
            <a:lvl9pPr marL="3866449" indent="0">
              <a:buNone/>
              <a:defRPr sz="2100"/>
            </a:lvl9pPr>
          </a:lstStyle>
          <a:p>
            <a:pPr lvl="0"/>
            <a:r>
              <a:rPr lang="en-US" noProof="0" smtClean="0"/>
              <a:t>Click icon to add picture</a:t>
            </a:r>
            <a:endParaRPr noProof="0"/>
          </a:p>
        </p:txBody>
      </p:sp>
      <p:sp>
        <p:nvSpPr>
          <p:cNvPr id="5" name="Date Placeholder 3"/>
          <p:cNvSpPr>
            <a:spLocks noGrp="1"/>
          </p:cNvSpPr>
          <p:nvPr>
            <p:ph type="dt" sz="half" idx="14"/>
          </p:nvPr>
        </p:nvSpPr>
        <p:spPr>
          <a:xfrm>
            <a:off x="5910263" y="6694488"/>
            <a:ext cx="2241550" cy="388937"/>
          </a:xfrm>
          <a:prstGeom prst="rect">
            <a:avLst/>
          </a:prstGeom>
        </p:spPr>
        <p:txBody>
          <a:bodyPr vert="horz" wrap="square" lIns="91440" tIns="45720" rIns="91440" bIns="45720" numCol="1" anchor="t" anchorCtr="0" compatLnSpc="1">
            <a:prstTxWarp prst="textNoShape">
              <a:avLst/>
            </a:prstTxWarp>
          </a:bodyPr>
          <a:lstStyle>
            <a:lvl1pPr>
              <a:defRPr/>
            </a:lvl1pPr>
          </a:lstStyle>
          <a:p>
            <a:fld id="{3E01B155-623C-42F6-B8B1-E3FCA27420D0}" type="datetime1">
              <a:rPr lang="en-US" altLang="en-US"/>
              <a:pPr/>
              <a:t>1/19/17</a:t>
            </a:fld>
            <a:endParaRPr lang="en-US" altLang="en-US">
              <a:solidFill>
                <a:srgbClr val="000000"/>
              </a:solidFill>
            </a:endParaRPr>
          </a:p>
        </p:txBody>
      </p:sp>
      <p:sp>
        <p:nvSpPr>
          <p:cNvPr id="6" name="Footer Placeholder 4"/>
          <p:cNvSpPr>
            <a:spLocks noGrp="1"/>
          </p:cNvSpPr>
          <p:nvPr>
            <p:ph type="ftr" sz="quarter" idx="15"/>
          </p:nvPr>
        </p:nvSpPr>
        <p:spPr>
          <a:xfrm>
            <a:off x="277813" y="6694488"/>
            <a:ext cx="5083175" cy="388937"/>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altLang="en-US"/>
          </a:p>
        </p:txBody>
      </p:sp>
      <p:sp>
        <p:nvSpPr>
          <p:cNvPr id="7" name="Slide Number Placeholder 5"/>
          <p:cNvSpPr>
            <a:spLocks noGrp="1"/>
          </p:cNvSpPr>
          <p:nvPr>
            <p:ph type="sldNum" sz="quarter" idx="16"/>
          </p:nvPr>
        </p:nvSpPr>
        <p:spPr>
          <a:xfrm>
            <a:off x="8293100" y="6694488"/>
            <a:ext cx="1039813" cy="388937"/>
          </a:xfrm>
          <a:prstGeom prst="rect">
            <a:avLst/>
          </a:prstGeom>
        </p:spPr>
        <p:txBody>
          <a:bodyPr vert="horz" wrap="square" lIns="91440" tIns="45720" rIns="91440" bIns="45720" numCol="1" anchor="t" anchorCtr="0" compatLnSpc="1">
            <a:prstTxWarp prst="textNoShape">
              <a:avLst/>
            </a:prstTxWarp>
          </a:bodyPr>
          <a:lstStyle>
            <a:lvl1pPr>
              <a:defRPr/>
            </a:lvl1pPr>
          </a:lstStyle>
          <a:p>
            <a:fld id="{689F3304-0373-4293-B727-947BA75096A1}" type="slidenum">
              <a:rPr lang="en-US" altLang="en-US"/>
              <a:pPr/>
              <a:t>‹#›</a:t>
            </a:fld>
            <a:endParaRPr lang="en-US" altLang="en-US">
              <a:solidFill>
                <a:srgbClr val="000000"/>
              </a:solidFill>
            </a:endParaRPr>
          </a:p>
        </p:txBody>
      </p:sp>
    </p:spTree>
    <p:extLst>
      <p:ext uri="{BB962C8B-B14F-4D97-AF65-F5344CB8AC3E}">
        <p14:creationId xmlns:p14="http://schemas.microsoft.com/office/powerpoint/2010/main" val="2820917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6739" y="2563354"/>
            <a:ext cx="8459391" cy="1452880"/>
          </a:xfrm>
        </p:spPr>
        <p:txBody>
          <a:bodyPr/>
          <a:lstStyle>
            <a:lvl1pPr algn="ctr">
              <a:defRPr sz="4900" b="0" cap="none" baseline="0"/>
            </a:lvl1pPr>
          </a:lstStyle>
          <a:p>
            <a:r>
              <a:rPr lang="en-US" smtClean="0"/>
              <a:t>Click to edit Master title style</a:t>
            </a:r>
            <a:endParaRPr/>
          </a:p>
        </p:txBody>
      </p:sp>
      <p:sp>
        <p:nvSpPr>
          <p:cNvPr id="3" name="Text Placeholder 2"/>
          <p:cNvSpPr>
            <a:spLocks noGrp="1"/>
          </p:cNvSpPr>
          <p:nvPr>
            <p:ph type="body" idx="1"/>
          </p:nvPr>
        </p:nvSpPr>
        <p:spPr>
          <a:xfrm>
            <a:off x="576739" y="3985073"/>
            <a:ext cx="8459391" cy="1600199"/>
          </a:xfrm>
        </p:spPr>
        <p:txBody>
          <a:bodyPr>
            <a:normAutofit/>
          </a:bodyPr>
          <a:lstStyle>
            <a:lvl1pPr marL="0" indent="0" algn="ctr">
              <a:spcBef>
                <a:spcPts val="317"/>
              </a:spcBef>
              <a:buNone/>
              <a:defRPr sz="1900">
                <a:solidFill>
                  <a:schemeClr val="tx1">
                    <a:tint val="75000"/>
                  </a:schemeClr>
                </a:solidFill>
              </a:defRPr>
            </a:lvl1pPr>
            <a:lvl2pPr marL="483306" indent="0">
              <a:buNone/>
              <a:defRPr sz="1900">
                <a:solidFill>
                  <a:schemeClr val="tx1">
                    <a:tint val="75000"/>
                  </a:schemeClr>
                </a:solidFill>
              </a:defRPr>
            </a:lvl2pPr>
            <a:lvl3pPr marL="966612" indent="0">
              <a:buNone/>
              <a:defRPr sz="1700">
                <a:solidFill>
                  <a:schemeClr val="tx1">
                    <a:tint val="75000"/>
                  </a:schemeClr>
                </a:solidFill>
              </a:defRPr>
            </a:lvl3pPr>
            <a:lvl4pPr marL="1449918" indent="0">
              <a:buNone/>
              <a:defRPr sz="1500">
                <a:solidFill>
                  <a:schemeClr val="tx1">
                    <a:tint val="75000"/>
                  </a:schemeClr>
                </a:solidFill>
              </a:defRPr>
            </a:lvl4pPr>
            <a:lvl5pPr marL="1933224" indent="0">
              <a:buNone/>
              <a:defRPr sz="1500">
                <a:solidFill>
                  <a:schemeClr val="tx1">
                    <a:tint val="75000"/>
                  </a:schemeClr>
                </a:solidFill>
              </a:defRPr>
            </a:lvl5pPr>
            <a:lvl6pPr marL="2416531" indent="0">
              <a:buNone/>
              <a:defRPr sz="1500">
                <a:solidFill>
                  <a:schemeClr val="tx1">
                    <a:tint val="75000"/>
                  </a:schemeClr>
                </a:solidFill>
              </a:defRPr>
            </a:lvl6pPr>
            <a:lvl7pPr marL="2899837" indent="0">
              <a:buNone/>
              <a:defRPr sz="1500">
                <a:solidFill>
                  <a:schemeClr val="tx1">
                    <a:tint val="75000"/>
                  </a:schemeClr>
                </a:solidFill>
              </a:defRPr>
            </a:lvl7pPr>
            <a:lvl8pPr marL="3383143" indent="0">
              <a:buNone/>
              <a:defRPr sz="1500">
                <a:solidFill>
                  <a:schemeClr val="tx1">
                    <a:tint val="75000"/>
                  </a:schemeClr>
                </a:solidFill>
              </a:defRPr>
            </a:lvl8pPr>
            <a:lvl9pPr marL="3866449"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910263" y="6694488"/>
            <a:ext cx="2241550" cy="388937"/>
          </a:xfrm>
          <a:prstGeom prst="rect">
            <a:avLst/>
          </a:prstGeom>
        </p:spPr>
        <p:txBody>
          <a:bodyPr vert="horz" wrap="square" lIns="91440" tIns="45720" rIns="91440" bIns="45720" numCol="1" anchor="t" anchorCtr="0" compatLnSpc="1">
            <a:prstTxWarp prst="textNoShape">
              <a:avLst/>
            </a:prstTxWarp>
          </a:bodyPr>
          <a:lstStyle>
            <a:lvl1pPr>
              <a:defRPr/>
            </a:lvl1pPr>
          </a:lstStyle>
          <a:p>
            <a:fld id="{6A1BD01E-B4F5-4331-A16B-C1AF038C30D9}" type="datetime1">
              <a:rPr lang="es-ES" altLang="en-US"/>
              <a:pPr/>
              <a:t>1/19/17</a:t>
            </a:fld>
            <a:endParaRPr lang="en-US" altLang="en-US"/>
          </a:p>
        </p:txBody>
      </p:sp>
      <p:sp>
        <p:nvSpPr>
          <p:cNvPr id="5" name="Footer Placeholder 4"/>
          <p:cNvSpPr>
            <a:spLocks noGrp="1"/>
          </p:cNvSpPr>
          <p:nvPr>
            <p:ph type="ftr" sz="quarter" idx="11"/>
          </p:nvPr>
        </p:nvSpPr>
        <p:spPr>
          <a:xfrm>
            <a:off x="277813" y="6694488"/>
            <a:ext cx="5083175" cy="388937"/>
          </a:xfrm>
          <a:prstGeom prst="rect">
            <a:avLst/>
          </a:prstGeom>
        </p:spPr>
        <p:txBody>
          <a:bodyPr vert="horz" wrap="square" lIns="91440" tIns="45720" rIns="91440" bIns="45720" numCol="1" anchor="t" anchorCtr="0" compatLnSpc="1">
            <a:prstTxWarp prst="textNoShape">
              <a:avLst/>
            </a:prstTxWarp>
          </a:bodyPr>
          <a:lstStyle>
            <a:lvl1pPr>
              <a:defRPr>
                <a:solidFill>
                  <a:schemeClr val="bg1"/>
                </a:solidFill>
              </a:defRPr>
            </a:lvl1pPr>
          </a:lstStyle>
          <a:p>
            <a:endParaRPr lang="en-US" altLang="en-US"/>
          </a:p>
        </p:txBody>
      </p:sp>
      <p:sp>
        <p:nvSpPr>
          <p:cNvPr id="6" name="Slide Number Placeholder 5"/>
          <p:cNvSpPr>
            <a:spLocks noGrp="1"/>
          </p:cNvSpPr>
          <p:nvPr>
            <p:ph type="sldNum" sz="quarter" idx="12"/>
          </p:nvPr>
        </p:nvSpPr>
        <p:spPr>
          <a:xfrm>
            <a:off x="8293100" y="6694488"/>
            <a:ext cx="1039813" cy="388937"/>
          </a:xfrm>
          <a:prstGeom prst="rect">
            <a:avLst/>
          </a:prstGeom>
        </p:spPr>
        <p:txBody>
          <a:bodyPr vert="horz" wrap="square" lIns="91440" tIns="45720" rIns="91440" bIns="45720" numCol="1" anchor="t" anchorCtr="0" compatLnSpc="1">
            <a:prstTxWarp prst="textNoShape">
              <a:avLst/>
            </a:prstTxWarp>
          </a:bodyPr>
          <a:lstStyle>
            <a:lvl1pPr>
              <a:defRPr/>
            </a:lvl1pPr>
          </a:lstStyle>
          <a:p>
            <a:fld id="{1B8317D8-B9C8-48EE-8322-AD34E49DE482}" type="slidenum">
              <a:rPr lang="en-US" altLang="en-US"/>
              <a:pPr/>
              <a:t>‹#›</a:t>
            </a:fld>
            <a:endParaRPr lang="en-US" altLang="en-US"/>
          </a:p>
        </p:txBody>
      </p:sp>
    </p:spTree>
    <p:extLst>
      <p:ext uri="{BB962C8B-B14F-4D97-AF65-F5344CB8AC3E}">
        <p14:creationId xmlns:p14="http://schemas.microsoft.com/office/powerpoint/2010/main" val="590638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6739" y="114748"/>
            <a:ext cx="8444390" cy="1426086"/>
          </a:xfrm>
        </p:spPr>
        <p:txBody>
          <a:bodyPr/>
          <a:lstStyle/>
          <a:p>
            <a:r>
              <a:rPr lang="en-US" smtClean="0"/>
              <a:t>Click to edit Master title style</a:t>
            </a:r>
            <a:endParaRPr/>
          </a:p>
        </p:txBody>
      </p:sp>
      <p:sp>
        <p:nvSpPr>
          <p:cNvPr id="3" name="Content Placeholder 2"/>
          <p:cNvSpPr>
            <a:spLocks noGrp="1"/>
          </p:cNvSpPr>
          <p:nvPr>
            <p:ph sz="half" idx="1"/>
          </p:nvPr>
        </p:nvSpPr>
        <p:spPr>
          <a:xfrm>
            <a:off x="576739" y="1706881"/>
            <a:ext cx="4032504" cy="4632960"/>
          </a:xfrm>
        </p:spPr>
        <p:txBody>
          <a:bodyPr>
            <a:normAutofit/>
          </a:bodyPr>
          <a:lstStyle>
            <a:lvl1pPr>
              <a:spcBef>
                <a:spcPts val="1691"/>
              </a:spcBef>
              <a:defRPr sz="2100"/>
            </a:lvl1pPr>
            <a:lvl2pPr>
              <a:defRPr sz="1900"/>
            </a:lvl2pPr>
            <a:lvl3pPr>
              <a:defRPr sz="19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988625" y="1706881"/>
            <a:ext cx="4032504" cy="4632960"/>
          </a:xfrm>
        </p:spPr>
        <p:txBody>
          <a:bodyPr>
            <a:normAutofit/>
          </a:bodyPr>
          <a:lstStyle>
            <a:lvl1pPr>
              <a:spcBef>
                <a:spcPts val="1691"/>
              </a:spcBef>
              <a:defRPr sz="2100"/>
            </a:lvl1pPr>
            <a:lvl2pPr>
              <a:defRPr sz="1900"/>
            </a:lvl2pPr>
            <a:lvl3pPr>
              <a:defRPr sz="19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a:xfrm>
            <a:off x="5910263" y="6694488"/>
            <a:ext cx="2241550" cy="388937"/>
          </a:xfrm>
          <a:prstGeom prst="rect">
            <a:avLst/>
          </a:prstGeom>
        </p:spPr>
        <p:txBody>
          <a:bodyPr vert="horz" wrap="square" lIns="91440" tIns="45720" rIns="91440" bIns="45720" numCol="1" anchor="t" anchorCtr="0" compatLnSpc="1">
            <a:prstTxWarp prst="textNoShape">
              <a:avLst/>
            </a:prstTxWarp>
          </a:bodyPr>
          <a:lstStyle>
            <a:lvl1pPr>
              <a:defRPr/>
            </a:lvl1pPr>
          </a:lstStyle>
          <a:p>
            <a:fld id="{6848AFD3-3B94-4A63-9DED-307AD8D36098}" type="datetime1">
              <a:rPr lang="es-ES" altLang="en-US"/>
              <a:pPr/>
              <a:t>1/19/17</a:t>
            </a:fld>
            <a:endParaRPr lang="en-US" altLang="en-US"/>
          </a:p>
        </p:txBody>
      </p:sp>
      <p:sp>
        <p:nvSpPr>
          <p:cNvPr id="6" name="Footer Placeholder 5"/>
          <p:cNvSpPr>
            <a:spLocks noGrp="1"/>
          </p:cNvSpPr>
          <p:nvPr>
            <p:ph type="ftr" sz="quarter" idx="11"/>
          </p:nvPr>
        </p:nvSpPr>
        <p:spPr>
          <a:xfrm>
            <a:off x="277813" y="6694488"/>
            <a:ext cx="5083175" cy="388937"/>
          </a:xfrm>
          <a:prstGeom prst="rect">
            <a:avLst/>
          </a:prstGeom>
        </p:spPr>
        <p:txBody>
          <a:bodyPr vert="horz" wrap="square" lIns="91440" tIns="45720" rIns="91440" bIns="45720" numCol="1" anchor="t" anchorCtr="0" compatLnSpc="1">
            <a:prstTxWarp prst="textNoShape">
              <a:avLst/>
            </a:prstTxWarp>
          </a:bodyPr>
          <a:lstStyle>
            <a:lvl1pPr>
              <a:defRPr>
                <a:solidFill>
                  <a:schemeClr val="bg1"/>
                </a:solidFill>
              </a:defRPr>
            </a:lvl1pPr>
          </a:lstStyle>
          <a:p>
            <a:endParaRPr lang="en-US" altLang="en-US"/>
          </a:p>
        </p:txBody>
      </p:sp>
      <p:sp>
        <p:nvSpPr>
          <p:cNvPr id="7" name="Slide Number Placeholder 6"/>
          <p:cNvSpPr>
            <a:spLocks noGrp="1"/>
          </p:cNvSpPr>
          <p:nvPr>
            <p:ph type="sldNum" sz="quarter" idx="12"/>
          </p:nvPr>
        </p:nvSpPr>
        <p:spPr>
          <a:xfrm>
            <a:off x="8293100" y="6694488"/>
            <a:ext cx="1039813" cy="388937"/>
          </a:xfrm>
          <a:prstGeom prst="rect">
            <a:avLst/>
          </a:prstGeom>
        </p:spPr>
        <p:txBody>
          <a:bodyPr vert="horz" wrap="square" lIns="91440" tIns="45720" rIns="91440" bIns="45720" numCol="1" anchor="t" anchorCtr="0" compatLnSpc="1">
            <a:prstTxWarp prst="textNoShape">
              <a:avLst/>
            </a:prstTxWarp>
          </a:bodyPr>
          <a:lstStyle>
            <a:lvl1pPr>
              <a:defRPr/>
            </a:lvl1pPr>
          </a:lstStyle>
          <a:p>
            <a:fld id="{1D805A71-B542-40C4-8A70-B2C35D471750}" type="slidenum">
              <a:rPr lang="en-US" altLang="en-US"/>
              <a:pPr/>
              <a:t>‹#›</a:t>
            </a:fld>
            <a:endParaRPr lang="en-US" altLang="en-US"/>
          </a:p>
        </p:txBody>
      </p:sp>
    </p:spTree>
    <p:extLst>
      <p:ext uri="{BB962C8B-B14F-4D97-AF65-F5344CB8AC3E}">
        <p14:creationId xmlns:p14="http://schemas.microsoft.com/office/powerpoint/2010/main" val="4292969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6738" y="114748"/>
            <a:ext cx="8444390" cy="142608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76738" y="1550106"/>
            <a:ext cx="4032504" cy="800946"/>
          </a:xfrm>
        </p:spPr>
        <p:txBody>
          <a:bodyPr anchor="b">
            <a:noAutofit/>
          </a:bodyPr>
          <a:lstStyle>
            <a:lvl1pPr marL="0" indent="0" algn="ctr">
              <a:spcBef>
                <a:spcPts val="0"/>
              </a:spcBef>
              <a:buNone/>
              <a:defRPr sz="2500" b="0">
                <a:solidFill>
                  <a:schemeClr val="accent1">
                    <a:lumMod val="60000"/>
                    <a:lumOff val="40000"/>
                  </a:schemeClr>
                </a:solidFill>
              </a:defRPr>
            </a:lvl1pPr>
            <a:lvl2pPr marL="483306" indent="0">
              <a:buNone/>
              <a:defRPr sz="2100" b="1"/>
            </a:lvl2pPr>
            <a:lvl3pPr marL="966612" indent="0">
              <a:buNone/>
              <a:defRPr sz="1900" b="1"/>
            </a:lvl3pPr>
            <a:lvl4pPr marL="1449918" indent="0">
              <a:buNone/>
              <a:defRPr sz="1700" b="1"/>
            </a:lvl4pPr>
            <a:lvl5pPr marL="1933224" indent="0">
              <a:buNone/>
              <a:defRPr sz="1700" b="1"/>
            </a:lvl5pPr>
            <a:lvl6pPr marL="2416531" indent="0">
              <a:buNone/>
              <a:defRPr sz="1700" b="1"/>
            </a:lvl6pPr>
            <a:lvl7pPr marL="2899837" indent="0">
              <a:buNone/>
              <a:defRPr sz="1700" b="1"/>
            </a:lvl7pPr>
            <a:lvl8pPr marL="3383143" indent="0">
              <a:buNone/>
              <a:defRPr sz="1700" b="1"/>
            </a:lvl8pPr>
            <a:lvl9pPr marL="3866449"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576738" y="2503910"/>
            <a:ext cx="4032504" cy="3835931"/>
          </a:xfrm>
        </p:spPr>
        <p:txBody>
          <a:bodyPr>
            <a:normAutofit/>
          </a:bodyPr>
          <a:lstStyle>
            <a:lvl1pPr>
              <a:spcBef>
                <a:spcPts val="1691"/>
              </a:spcBef>
              <a:defRPr sz="2100"/>
            </a:lvl1pPr>
            <a:lvl2pPr>
              <a:defRPr sz="1900"/>
            </a:lvl2pPr>
            <a:lvl3pPr>
              <a:defRPr sz="1900"/>
            </a:lvl3pPr>
            <a:lvl4pPr>
              <a:defRPr sz="1900"/>
            </a:lvl4pPr>
            <a:lvl5pPr>
              <a:defRPr sz="19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988624" y="1550106"/>
            <a:ext cx="4032504" cy="800946"/>
          </a:xfrm>
        </p:spPr>
        <p:txBody>
          <a:bodyPr anchor="b">
            <a:noAutofit/>
          </a:bodyPr>
          <a:lstStyle>
            <a:lvl1pPr marL="0" indent="0" algn="ctr">
              <a:spcBef>
                <a:spcPts val="0"/>
              </a:spcBef>
              <a:buNone/>
              <a:defRPr sz="2500" b="0">
                <a:solidFill>
                  <a:schemeClr val="accent1">
                    <a:lumMod val="60000"/>
                    <a:lumOff val="40000"/>
                  </a:schemeClr>
                </a:solidFill>
              </a:defRPr>
            </a:lvl1pPr>
            <a:lvl2pPr marL="483306" indent="0">
              <a:buNone/>
              <a:defRPr sz="2100" b="1"/>
            </a:lvl2pPr>
            <a:lvl3pPr marL="966612" indent="0">
              <a:buNone/>
              <a:defRPr sz="1900" b="1"/>
            </a:lvl3pPr>
            <a:lvl4pPr marL="1449918" indent="0">
              <a:buNone/>
              <a:defRPr sz="1700" b="1"/>
            </a:lvl4pPr>
            <a:lvl5pPr marL="1933224" indent="0">
              <a:buNone/>
              <a:defRPr sz="1700" b="1"/>
            </a:lvl5pPr>
            <a:lvl6pPr marL="2416531" indent="0">
              <a:buNone/>
              <a:defRPr sz="1700" b="1"/>
            </a:lvl6pPr>
            <a:lvl7pPr marL="2899837" indent="0">
              <a:buNone/>
              <a:defRPr sz="1700" b="1"/>
            </a:lvl7pPr>
            <a:lvl8pPr marL="3383143" indent="0">
              <a:buNone/>
              <a:defRPr sz="1700" b="1"/>
            </a:lvl8pPr>
            <a:lvl9pPr marL="3866449"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4988624" y="2503910"/>
            <a:ext cx="4032504" cy="3835931"/>
          </a:xfrm>
        </p:spPr>
        <p:txBody>
          <a:bodyPr>
            <a:normAutofit/>
          </a:bodyPr>
          <a:lstStyle>
            <a:lvl1pPr>
              <a:spcBef>
                <a:spcPts val="1691"/>
              </a:spcBef>
              <a:defRPr sz="2100"/>
            </a:lvl1pPr>
            <a:lvl2pPr>
              <a:defRPr sz="1900"/>
            </a:lvl2pPr>
            <a:lvl3pPr>
              <a:defRPr sz="1900"/>
            </a:lvl3pPr>
            <a:lvl4pPr>
              <a:defRPr sz="1900"/>
            </a:lvl4pPr>
            <a:lvl5pPr>
              <a:defRPr sz="19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a:xfrm>
            <a:off x="5910263" y="6694488"/>
            <a:ext cx="2241550" cy="388937"/>
          </a:xfrm>
          <a:prstGeom prst="rect">
            <a:avLst/>
          </a:prstGeom>
        </p:spPr>
        <p:txBody>
          <a:bodyPr vert="horz" wrap="square" lIns="91440" tIns="45720" rIns="91440" bIns="45720" numCol="1" anchor="t" anchorCtr="0" compatLnSpc="1">
            <a:prstTxWarp prst="textNoShape">
              <a:avLst/>
            </a:prstTxWarp>
          </a:bodyPr>
          <a:lstStyle>
            <a:lvl1pPr>
              <a:defRPr/>
            </a:lvl1pPr>
          </a:lstStyle>
          <a:p>
            <a:fld id="{A7177C41-2ADD-4DFE-B755-C5B22B2EB00A}" type="datetime1">
              <a:rPr lang="es-ES" altLang="en-US"/>
              <a:pPr/>
              <a:t>1/19/17</a:t>
            </a:fld>
            <a:endParaRPr lang="en-US" altLang="en-US"/>
          </a:p>
        </p:txBody>
      </p:sp>
      <p:sp>
        <p:nvSpPr>
          <p:cNvPr id="8" name="Footer Placeholder 7"/>
          <p:cNvSpPr>
            <a:spLocks noGrp="1"/>
          </p:cNvSpPr>
          <p:nvPr>
            <p:ph type="ftr" sz="quarter" idx="11"/>
          </p:nvPr>
        </p:nvSpPr>
        <p:spPr>
          <a:xfrm>
            <a:off x="277813" y="6694488"/>
            <a:ext cx="5083175" cy="388937"/>
          </a:xfrm>
          <a:prstGeom prst="rect">
            <a:avLst/>
          </a:prstGeom>
        </p:spPr>
        <p:txBody>
          <a:bodyPr vert="horz" wrap="square" lIns="91440" tIns="45720" rIns="91440" bIns="45720" numCol="1" anchor="t" anchorCtr="0" compatLnSpc="1">
            <a:prstTxWarp prst="textNoShape">
              <a:avLst/>
            </a:prstTxWarp>
          </a:bodyPr>
          <a:lstStyle>
            <a:lvl1pPr>
              <a:defRPr>
                <a:solidFill>
                  <a:schemeClr val="bg1"/>
                </a:solidFill>
              </a:defRPr>
            </a:lvl1pPr>
          </a:lstStyle>
          <a:p>
            <a:endParaRPr lang="en-US" altLang="en-US"/>
          </a:p>
        </p:txBody>
      </p:sp>
      <p:sp>
        <p:nvSpPr>
          <p:cNvPr id="9" name="Slide Number Placeholder 8"/>
          <p:cNvSpPr>
            <a:spLocks noGrp="1"/>
          </p:cNvSpPr>
          <p:nvPr>
            <p:ph type="sldNum" sz="quarter" idx="12"/>
          </p:nvPr>
        </p:nvSpPr>
        <p:spPr>
          <a:xfrm>
            <a:off x="8293100" y="6694488"/>
            <a:ext cx="1039813" cy="388937"/>
          </a:xfrm>
          <a:prstGeom prst="rect">
            <a:avLst/>
          </a:prstGeom>
        </p:spPr>
        <p:txBody>
          <a:bodyPr vert="horz" wrap="square" lIns="91440" tIns="45720" rIns="91440" bIns="45720" numCol="1" anchor="t" anchorCtr="0" compatLnSpc="1">
            <a:prstTxWarp prst="textNoShape">
              <a:avLst/>
            </a:prstTxWarp>
          </a:bodyPr>
          <a:lstStyle>
            <a:lvl1pPr>
              <a:defRPr/>
            </a:lvl1pPr>
          </a:lstStyle>
          <a:p>
            <a:fld id="{D4B19973-30FE-4422-AC0C-264EE1A02A68}" type="slidenum">
              <a:rPr lang="en-US" altLang="en-US"/>
              <a:pPr/>
              <a:t>‹#›</a:t>
            </a:fld>
            <a:endParaRPr lang="en-US" altLang="en-US"/>
          </a:p>
        </p:txBody>
      </p:sp>
    </p:spTree>
    <p:extLst>
      <p:ext uri="{BB962C8B-B14F-4D97-AF65-F5344CB8AC3E}">
        <p14:creationId xmlns:p14="http://schemas.microsoft.com/office/powerpoint/2010/main" val="1303591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a:xfrm>
            <a:off x="5910263" y="6694488"/>
            <a:ext cx="2241550" cy="388937"/>
          </a:xfrm>
          <a:prstGeom prst="rect">
            <a:avLst/>
          </a:prstGeom>
        </p:spPr>
        <p:txBody>
          <a:bodyPr vert="horz" wrap="square" lIns="91440" tIns="45720" rIns="91440" bIns="45720" numCol="1" anchor="t" anchorCtr="0" compatLnSpc="1">
            <a:prstTxWarp prst="textNoShape">
              <a:avLst/>
            </a:prstTxWarp>
          </a:bodyPr>
          <a:lstStyle>
            <a:lvl1pPr>
              <a:defRPr/>
            </a:lvl1pPr>
          </a:lstStyle>
          <a:p>
            <a:fld id="{51EBD7D4-78B4-4269-A942-E122BC3D2FD3}" type="datetime1">
              <a:rPr lang="es-ES" altLang="en-US"/>
              <a:pPr/>
              <a:t>1/19/17</a:t>
            </a:fld>
            <a:endParaRPr lang="en-US" altLang="en-US"/>
          </a:p>
        </p:txBody>
      </p:sp>
      <p:sp>
        <p:nvSpPr>
          <p:cNvPr id="4" name="Footer Placeholder 3"/>
          <p:cNvSpPr>
            <a:spLocks noGrp="1"/>
          </p:cNvSpPr>
          <p:nvPr>
            <p:ph type="ftr" sz="quarter" idx="11"/>
          </p:nvPr>
        </p:nvSpPr>
        <p:spPr>
          <a:xfrm>
            <a:off x="277813" y="6694488"/>
            <a:ext cx="5083175" cy="388937"/>
          </a:xfrm>
          <a:prstGeom prst="rect">
            <a:avLst/>
          </a:prstGeom>
        </p:spPr>
        <p:txBody>
          <a:bodyPr vert="horz" wrap="square" lIns="91440" tIns="45720" rIns="91440" bIns="45720" numCol="1" anchor="t" anchorCtr="0" compatLnSpc="1">
            <a:prstTxWarp prst="textNoShape">
              <a:avLst/>
            </a:prstTxWarp>
          </a:bodyPr>
          <a:lstStyle>
            <a:lvl1pPr>
              <a:defRPr>
                <a:solidFill>
                  <a:schemeClr val="bg1"/>
                </a:solidFill>
              </a:defRPr>
            </a:lvl1pPr>
          </a:lstStyle>
          <a:p>
            <a:endParaRPr lang="en-US" altLang="en-US"/>
          </a:p>
        </p:txBody>
      </p:sp>
      <p:sp>
        <p:nvSpPr>
          <p:cNvPr id="5" name="Slide Number Placeholder 4"/>
          <p:cNvSpPr>
            <a:spLocks noGrp="1"/>
          </p:cNvSpPr>
          <p:nvPr>
            <p:ph type="sldNum" sz="quarter" idx="12"/>
          </p:nvPr>
        </p:nvSpPr>
        <p:spPr>
          <a:xfrm>
            <a:off x="8293100" y="6694488"/>
            <a:ext cx="1039813" cy="388937"/>
          </a:xfrm>
          <a:prstGeom prst="rect">
            <a:avLst/>
          </a:prstGeom>
        </p:spPr>
        <p:txBody>
          <a:bodyPr vert="horz" wrap="square" lIns="91440" tIns="45720" rIns="91440" bIns="45720" numCol="1" anchor="t" anchorCtr="0" compatLnSpc="1">
            <a:prstTxWarp prst="textNoShape">
              <a:avLst/>
            </a:prstTxWarp>
          </a:bodyPr>
          <a:lstStyle>
            <a:lvl1pPr>
              <a:defRPr/>
            </a:lvl1pPr>
          </a:lstStyle>
          <a:p>
            <a:fld id="{F4F524F2-2F74-43D8-BD53-2B40E7CB7B59}" type="slidenum">
              <a:rPr lang="en-US" altLang="en-US"/>
              <a:pPr/>
              <a:t>‹#›</a:t>
            </a:fld>
            <a:endParaRPr lang="en-US" altLang="en-US"/>
          </a:p>
        </p:txBody>
      </p:sp>
    </p:spTree>
    <p:extLst>
      <p:ext uri="{BB962C8B-B14F-4D97-AF65-F5344CB8AC3E}">
        <p14:creationId xmlns:p14="http://schemas.microsoft.com/office/powerpoint/2010/main" val="3779155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910263" y="6694488"/>
            <a:ext cx="2241550" cy="388937"/>
          </a:xfrm>
          <a:prstGeom prst="rect">
            <a:avLst/>
          </a:prstGeom>
        </p:spPr>
        <p:txBody>
          <a:bodyPr vert="horz" wrap="square" lIns="91440" tIns="45720" rIns="91440" bIns="45720" numCol="1" anchor="t" anchorCtr="0" compatLnSpc="1">
            <a:prstTxWarp prst="textNoShape">
              <a:avLst/>
            </a:prstTxWarp>
          </a:bodyPr>
          <a:lstStyle>
            <a:lvl1pPr>
              <a:defRPr/>
            </a:lvl1pPr>
          </a:lstStyle>
          <a:p>
            <a:fld id="{D8711658-2367-4665-AC7E-8B36BC5ABE3B}" type="datetime1">
              <a:rPr lang="es-ES" altLang="en-US"/>
              <a:pPr/>
              <a:t>1/19/17</a:t>
            </a:fld>
            <a:endParaRPr lang="en-US" altLang="en-US"/>
          </a:p>
        </p:txBody>
      </p:sp>
      <p:sp>
        <p:nvSpPr>
          <p:cNvPr id="3" name="Footer Placeholder 2"/>
          <p:cNvSpPr>
            <a:spLocks noGrp="1"/>
          </p:cNvSpPr>
          <p:nvPr>
            <p:ph type="ftr" sz="quarter" idx="11"/>
          </p:nvPr>
        </p:nvSpPr>
        <p:spPr>
          <a:xfrm>
            <a:off x="277813" y="6694488"/>
            <a:ext cx="5083175" cy="388937"/>
          </a:xfrm>
          <a:prstGeom prst="rect">
            <a:avLst/>
          </a:prstGeom>
        </p:spPr>
        <p:txBody>
          <a:bodyPr vert="horz" wrap="square" lIns="91440" tIns="45720" rIns="91440" bIns="45720" numCol="1" anchor="t" anchorCtr="0" compatLnSpc="1">
            <a:prstTxWarp prst="textNoShape">
              <a:avLst/>
            </a:prstTxWarp>
          </a:bodyPr>
          <a:lstStyle>
            <a:lvl1pPr>
              <a:defRPr>
                <a:solidFill>
                  <a:schemeClr val="bg1"/>
                </a:solidFill>
              </a:defRPr>
            </a:lvl1pPr>
          </a:lstStyle>
          <a:p>
            <a:endParaRPr lang="en-US" altLang="en-US"/>
          </a:p>
        </p:txBody>
      </p:sp>
      <p:sp>
        <p:nvSpPr>
          <p:cNvPr id="4" name="Slide Number Placeholder 3"/>
          <p:cNvSpPr>
            <a:spLocks noGrp="1"/>
          </p:cNvSpPr>
          <p:nvPr>
            <p:ph type="sldNum" sz="quarter" idx="12"/>
          </p:nvPr>
        </p:nvSpPr>
        <p:spPr>
          <a:xfrm>
            <a:off x="8293100" y="6694488"/>
            <a:ext cx="1039813" cy="388937"/>
          </a:xfrm>
          <a:prstGeom prst="rect">
            <a:avLst/>
          </a:prstGeom>
        </p:spPr>
        <p:txBody>
          <a:bodyPr vert="horz" wrap="square" lIns="91440" tIns="45720" rIns="91440" bIns="45720" numCol="1" anchor="t" anchorCtr="0" compatLnSpc="1">
            <a:prstTxWarp prst="textNoShape">
              <a:avLst/>
            </a:prstTxWarp>
          </a:bodyPr>
          <a:lstStyle>
            <a:lvl1pPr>
              <a:defRPr/>
            </a:lvl1pPr>
          </a:lstStyle>
          <a:p>
            <a:fld id="{09A3D60D-3E5A-4F10-B17D-CC393D18E210}" type="slidenum">
              <a:rPr lang="en-US" altLang="en-US"/>
              <a:pPr/>
              <a:t>‹#›</a:t>
            </a:fld>
            <a:endParaRPr lang="en-US" altLang="en-US"/>
          </a:p>
        </p:txBody>
      </p:sp>
    </p:spTree>
    <p:extLst>
      <p:ext uri="{BB962C8B-B14F-4D97-AF65-F5344CB8AC3E}">
        <p14:creationId xmlns:p14="http://schemas.microsoft.com/office/powerpoint/2010/main" val="4223306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60069" y="652663"/>
            <a:ext cx="4032504" cy="1239520"/>
          </a:xfrm>
        </p:spPr>
        <p:txBody>
          <a:bodyPr/>
          <a:lstStyle>
            <a:lvl1pPr algn="ctr">
              <a:defRPr sz="3800" b="0"/>
            </a:lvl1pPr>
          </a:lstStyle>
          <a:p>
            <a:r>
              <a:rPr lang="en-US" smtClean="0"/>
              <a:t>Click to edit Master title style</a:t>
            </a:r>
            <a:endParaRPr/>
          </a:p>
        </p:txBody>
      </p:sp>
      <p:sp>
        <p:nvSpPr>
          <p:cNvPr id="3" name="Content Placeholder 2"/>
          <p:cNvSpPr>
            <a:spLocks noGrp="1"/>
          </p:cNvSpPr>
          <p:nvPr>
            <p:ph idx="1"/>
          </p:nvPr>
        </p:nvSpPr>
        <p:spPr>
          <a:xfrm>
            <a:off x="4979965" y="392853"/>
            <a:ext cx="4032504" cy="5946987"/>
          </a:xfrm>
        </p:spPr>
        <p:txBody>
          <a:bodyPr>
            <a:normAutofit/>
          </a:bodyPr>
          <a:lstStyle>
            <a:lvl1pPr>
              <a:spcBef>
                <a:spcPts val="2114"/>
              </a:spcBef>
              <a:defRPr sz="2300"/>
            </a:lvl1pPr>
            <a:lvl2pPr>
              <a:defRPr sz="2100"/>
            </a:lvl2pPr>
            <a:lvl3pPr>
              <a:defRPr sz="1900"/>
            </a:lvl3pPr>
            <a:lvl4pPr>
              <a:defRPr sz="1900"/>
            </a:lvl4pPr>
            <a:lvl5pPr>
              <a:defRPr sz="19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60069" y="1907046"/>
            <a:ext cx="4032504" cy="3968162"/>
          </a:xfrm>
        </p:spPr>
        <p:txBody>
          <a:bodyPr>
            <a:normAutofit/>
          </a:bodyPr>
          <a:lstStyle>
            <a:lvl1pPr marL="0" indent="0" algn="ctr">
              <a:buNone/>
              <a:defRPr sz="1900"/>
            </a:lvl1pPr>
            <a:lvl2pPr marL="483306" indent="0">
              <a:buNone/>
              <a:defRPr sz="1300"/>
            </a:lvl2pPr>
            <a:lvl3pPr marL="966612" indent="0">
              <a:buNone/>
              <a:defRPr sz="1100"/>
            </a:lvl3pPr>
            <a:lvl4pPr marL="1449918" indent="0">
              <a:buNone/>
              <a:defRPr sz="1000"/>
            </a:lvl4pPr>
            <a:lvl5pPr marL="1933224" indent="0">
              <a:buNone/>
              <a:defRPr sz="1000"/>
            </a:lvl5pPr>
            <a:lvl6pPr marL="2416531" indent="0">
              <a:buNone/>
              <a:defRPr sz="1000"/>
            </a:lvl6pPr>
            <a:lvl7pPr marL="2899837" indent="0">
              <a:buNone/>
              <a:defRPr sz="1000"/>
            </a:lvl7pPr>
            <a:lvl8pPr marL="3383143" indent="0">
              <a:buNone/>
              <a:defRPr sz="1000"/>
            </a:lvl8pPr>
            <a:lvl9pPr marL="3866449"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910263" y="6694488"/>
            <a:ext cx="2241550" cy="388937"/>
          </a:xfrm>
          <a:prstGeom prst="rect">
            <a:avLst/>
          </a:prstGeom>
        </p:spPr>
        <p:txBody>
          <a:bodyPr vert="horz" wrap="square" lIns="91440" tIns="45720" rIns="91440" bIns="45720" numCol="1" anchor="t" anchorCtr="0" compatLnSpc="1">
            <a:prstTxWarp prst="textNoShape">
              <a:avLst/>
            </a:prstTxWarp>
          </a:bodyPr>
          <a:lstStyle>
            <a:lvl1pPr>
              <a:defRPr/>
            </a:lvl1pPr>
          </a:lstStyle>
          <a:p>
            <a:fld id="{8BE6A64C-1E16-402B-A5F4-A497270ECAD2}" type="datetime1">
              <a:rPr lang="es-ES" altLang="en-US"/>
              <a:pPr/>
              <a:t>1/19/17</a:t>
            </a:fld>
            <a:endParaRPr lang="en-US" altLang="en-US"/>
          </a:p>
        </p:txBody>
      </p:sp>
      <p:sp>
        <p:nvSpPr>
          <p:cNvPr id="6" name="Footer Placeholder 5"/>
          <p:cNvSpPr>
            <a:spLocks noGrp="1"/>
          </p:cNvSpPr>
          <p:nvPr>
            <p:ph type="ftr" sz="quarter" idx="11"/>
          </p:nvPr>
        </p:nvSpPr>
        <p:spPr>
          <a:xfrm>
            <a:off x="277813" y="6694488"/>
            <a:ext cx="5083175" cy="388937"/>
          </a:xfrm>
          <a:prstGeom prst="rect">
            <a:avLst/>
          </a:prstGeom>
        </p:spPr>
        <p:txBody>
          <a:bodyPr vert="horz" wrap="square" lIns="91440" tIns="45720" rIns="91440" bIns="45720" numCol="1" anchor="t" anchorCtr="0" compatLnSpc="1">
            <a:prstTxWarp prst="textNoShape">
              <a:avLst/>
            </a:prstTxWarp>
          </a:bodyPr>
          <a:lstStyle>
            <a:lvl1pPr>
              <a:defRPr>
                <a:solidFill>
                  <a:schemeClr val="bg1"/>
                </a:solidFill>
              </a:defRPr>
            </a:lvl1pPr>
          </a:lstStyle>
          <a:p>
            <a:endParaRPr lang="en-US" altLang="en-US"/>
          </a:p>
        </p:txBody>
      </p:sp>
      <p:sp>
        <p:nvSpPr>
          <p:cNvPr id="7" name="Slide Number Placeholder 6"/>
          <p:cNvSpPr>
            <a:spLocks noGrp="1"/>
          </p:cNvSpPr>
          <p:nvPr>
            <p:ph type="sldNum" sz="quarter" idx="12"/>
          </p:nvPr>
        </p:nvSpPr>
        <p:spPr>
          <a:xfrm>
            <a:off x="8293100" y="6694488"/>
            <a:ext cx="1039813" cy="388937"/>
          </a:xfrm>
          <a:prstGeom prst="rect">
            <a:avLst/>
          </a:prstGeom>
        </p:spPr>
        <p:txBody>
          <a:bodyPr vert="horz" wrap="square" lIns="91440" tIns="45720" rIns="91440" bIns="45720" numCol="1" anchor="t" anchorCtr="0" compatLnSpc="1">
            <a:prstTxWarp prst="textNoShape">
              <a:avLst/>
            </a:prstTxWarp>
          </a:bodyPr>
          <a:lstStyle>
            <a:lvl1pPr>
              <a:defRPr/>
            </a:lvl1pPr>
          </a:lstStyle>
          <a:p>
            <a:fld id="{153E2B04-F35C-4A16-A7A9-A7598A346E9E}" type="slidenum">
              <a:rPr lang="en-US" altLang="en-US"/>
              <a:pPr/>
              <a:t>‹#›</a:t>
            </a:fld>
            <a:endParaRPr lang="en-US" altLang="en-US"/>
          </a:p>
        </p:txBody>
      </p:sp>
    </p:spTree>
    <p:extLst>
      <p:ext uri="{BB962C8B-B14F-4D97-AF65-F5344CB8AC3E}">
        <p14:creationId xmlns:p14="http://schemas.microsoft.com/office/powerpoint/2010/main" val="336678823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2.jpeg"/><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76263" y="115888"/>
            <a:ext cx="8445500" cy="142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661" tIns="48331" rIns="96661" bIns="48331" numCol="1" anchor="b"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576263" y="1706563"/>
            <a:ext cx="8445500" cy="463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661" tIns="48331" rIns="96661" bIns="48331"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28" name="Picture 6" descr="wiley_logo.png"/>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500063" y="6664325"/>
            <a:ext cx="3794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userDrawn="1"/>
        </p:nvSpPr>
        <p:spPr>
          <a:xfrm>
            <a:off x="879475" y="6667500"/>
            <a:ext cx="6961188" cy="415498"/>
          </a:xfrm>
          <a:prstGeom prst="rect">
            <a:avLst/>
          </a:prstGeom>
          <a:noFill/>
        </p:spPr>
        <p:txBody>
          <a:bodyPr>
            <a:spAutoFit/>
          </a:bodyPr>
          <a:lstStyle/>
          <a:p>
            <a:pPr fontAlgn="auto">
              <a:spcBef>
                <a:spcPts val="0"/>
              </a:spcBef>
              <a:spcAft>
                <a:spcPts val="0"/>
              </a:spcAft>
              <a:defRPr/>
            </a:pPr>
            <a:r>
              <a:rPr lang="en-US" sz="1100" dirty="0">
                <a:latin typeface="Times New Roman"/>
                <a:ea typeface="ＭＳ Ｐゴシック" charset="-128"/>
                <a:cs typeface="Times New Roman"/>
              </a:rPr>
              <a:t>PowerPoint Presentation for Dennis, Wixom, &amp; Tegarden </a:t>
            </a:r>
            <a:r>
              <a:rPr lang="en-US" sz="1100" i="1" dirty="0">
                <a:latin typeface="Times New Roman"/>
                <a:ea typeface="ＭＳ Ｐゴシック" charset="-128"/>
                <a:cs typeface="Times New Roman"/>
              </a:rPr>
              <a:t>Systems Analysis and Design with UML,</a:t>
            </a:r>
            <a:r>
              <a:rPr lang="en-US" sz="1100" i="1" dirty="0" smtClean="0">
                <a:latin typeface="Times New Roman"/>
                <a:ea typeface="ＭＳ Ｐゴシック" charset="-128"/>
                <a:cs typeface="Times New Roman"/>
              </a:rPr>
              <a:t> 5th </a:t>
            </a:r>
            <a:r>
              <a:rPr lang="en-US" sz="1100" i="1" dirty="0">
                <a:latin typeface="Times New Roman"/>
                <a:ea typeface="ＭＳ Ｐゴシック" charset="-128"/>
                <a:cs typeface="Times New Roman"/>
              </a:rPr>
              <a:t>Edition</a:t>
            </a:r>
          </a:p>
          <a:p>
            <a:pPr fontAlgn="auto">
              <a:spcBef>
                <a:spcPts val="0"/>
              </a:spcBef>
              <a:spcAft>
                <a:spcPts val="0"/>
              </a:spcAft>
              <a:defRPr/>
            </a:pPr>
            <a:r>
              <a:rPr lang="en-US" sz="1000" dirty="0">
                <a:latin typeface="Times New Roman"/>
                <a:ea typeface="ＭＳ Ｐゴシック" charset="-128"/>
                <a:cs typeface="Times New Roman"/>
              </a:rPr>
              <a:t>Copyright © </a:t>
            </a:r>
            <a:r>
              <a:rPr lang="en-US" sz="1000" dirty="0" smtClean="0">
                <a:latin typeface="Times New Roman"/>
                <a:ea typeface="ＭＳ Ｐゴシック" charset="-128"/>
                <a:cs typeface="Times New Roman"/>
              </a:rPr>
              <a:t>2015 </a:t>
            </a:r>
            <a:r>
              <a:rPr lang="en-US" sz="1000" dirty="0">
                <a:latin typeface="Times New Roman"/>
                <a:ea typeface="ＭＳ Ｐゴシック" charset="-128"/>
                <a:cs typeface="Times New Roman"/>
              </a:rPr>
              <a:t>John Wiley &amp; Sons, Inc.  All rights reserved.</a:t>
            </a:r>
          </a:p>
        </p:txBody>
      </p:sp>
    </p:spTree>
  </p:cSld>
  <p:clrMap bg1="lt1" tx1="dk1" bg2="lt2" tx2="dk2" accent1="accent1" accent2="accent2" accent3="accent3" accent4="accent4" accent5="accent5" accent6="accent6" hlink="hlink" folHlink="folHlink"/>
  <p:sldLayoutIdLst>
    <p:sldLayoutId id="2147483976" r:id="rId1"/>
    <p:sldLayoutId id="2147483977" r:id="rId2"/>
    <p:sldLayoutId id="2147483978" r:id="rId3"/>
    <p:sldLayoutId id="2147483979" r:id="rId4"/>
    <p:sldLayoutId id="2147483980" r:id="rId5"/>
    <p:sldLayoutId id="2147483981" r:id="rId6"/>
    <p:sldLayoutId id="2147483982" r:id="rId7"/>
    <p:sldLayoutId id="2147483983" r:id="rId8"/>
    <p:sldLayoutId id="2147483984" r:id="rId9"/>
    <p:sldLayoutId id="2147483985" r:id="rId10"/>
    <p:sldLayoutId id="2147483986" r:id="rId11"/>
    <p:sldLayoutId id="2147483987" r:id="rId12"/>
  </p:sldLayoutIdLst>
  <p:txStyles>
    <p:titleStyle>
      <a:lvl1pPr algn="ctr" rtl="0" eaLnBrk="0" fontAlgn="base" hangingPunct="0">
        <a:spcBef>
          <a:spcPct val="0"/>
        </a:spcBef>
        <a:spcAft>
          <a:spcPct val="0"/>
        </a:spcAft>
        <a:defRPr sz="4900" kern="1200">
          <a:solidFill>
            <a:schemeClr val="accent1"/>
          </a:solidFill>
          <a:latin typeface="Times New Roman"/>
          <a:ea typeface="ＭＳ Ｐゴシック" pitchFamily="-107" charset="-128"/>
          <a:cs typeface="Times New Roman"/>
        </a:defRPr>
      </a:lvl1pPr>
      <a:lvl2pPr algn="ctr" rtl="0" eaLnBrk="0" fontAlgn="base" hangingPunct="0">
        <a:spcBef>
          <a:spcPct val="0"/>
        </a:spcBef>
        <a:spcAft>
          <a:spcPct val="0"/>
        </a:spcAft>
        <a:defRPr sz="4900">
          <a:solidFill>
            <a:schemeClr val="accent1"/>
          </a:solidFill>
          <a:latin typeface="News Gothic MT" pitchFamily="-107" charset="0"/>
          <a:ea typeface="ＭＳ Ｐゴシック" pitchFamily="-107" charset="-128"/>
          <a:cs typeface="ＭＳ Ｐゴシック" pitchFamily="-107" charset="-128"/>
        </a:defRPr>
      </a:lvl2pPr>
      <a:lvl3pPr algn="ctr" rtl="0" eaLnBrk="0" fontAlgn="base" hangingPunct="0">
        <a:spcBef>
          <a:spcPct val="0"/>
        </a:spcBef>
        <a:spcAft>
          <a:spcPct val="0"/>
        </a:spcAft>
        <a:defRPr sz="4900">
          <a:solidFill>
            <a:schemeClr val="accent1"/>
          </a:solidFill>
          <a:latin typeface="News Gothic MT" pitchFamily="-107" charset="0"/>
          <a:ea typeface="ＭＳ Ｐゴシック" pitchFamily="-107" charset="-128"/>
          <a:cs typeface="ＭＳ Ｐゴシック" pitchFamily="-107" charset="-128"/>
        </a:defRPr>
      </a:lvl3pPr>
      <a:lvl4pPr algn="ctr" rtl="0" eaLnBrk="0" fontAlgn="base" hangingPunct="0">
        <a:spcBef>
          <a:spcPct val="0"/>
        </a:spcBef>
        <a:spcAft>
          <a:spcPct val="0"/>
        </a:spcAft>
        <a:defRPr sz="4900">
          <a:solidFill>
            <a:schemeClr val="accent1"/>
          </a:solidFill>
          <a:latin typeface="News Gothic MT" pitchFamily="-107" charset="0"/>
          <a:ea typeface="ＭＳ Ｐゴシック" pitchFamily="-107" charset="-128"/>
          <a:cs typeface="ＭＳ Ｐゴシック" pitchFamily="-107" charset="-128"/>
        </a:defRPr>
      </a:lvl4pPr>
      <a:lvl5pPr algn="ctr" rtl="0" eaLnBrk="0" fontAlgn="base" hangingPunct="0">
        <a:spcBef>
          <a:spcPct val="0"/>
        </a:spcBef>
        <a:spcAft>
          <a:spcPct val="0"/>
        </a:spcAft>
        <a:defRPr sz="4900">
          <a:solidFill>
            <a:schemeClr val="accent1"/>
          </a:solidFill>
          <a:latin typeface="News Gothic MT" pitchFamily="-107" charset="0"/>
          <a:ea typeface="ＭＳ Ｐゴシック" pitchFamily="-107" charset="-128"/>
          <a:cs typeface="ＭＳ Ｐゴシック" pitchFamily="-107" charset="-128"/>
        </a:defRPr>
      </a:lvl5pPr>
      <a:lvl6pPr marL="483306" algn="ctr" rtl="0" fontAlgn="base">
        <a:spcBef>
          <a:spcPct val="0"/>
        </a:spcBef>
        <a:spcAft>
          <a:spcPct val="0"/>
        </a:spcAft>
        <a:defRPr sz="4900">
          <a:solidFill>
            <a:schemeClr val="accent1"/>
          </a:solidFill>
          <a:latin typeface="News Gothic MT" pitchFamily="-107" charset="0"/>
          <a:ea typeface="ＭＳ Ｐゴシック" pitchFamily="-107" charset="-128"/>
          <a:cs typeface="ＭＳ Ｐゴシック" pitchFamily="-107" charset="-128"/>
        </a:defRPr>
      </a:lvl6pPr>
      <a:lvl7pPr marL="966612" algn="ctr" rtl="0" fontAlgn="base">
        <a:spcBef>
          <a:spcPct val="0"/>
        </a:spcBef>
        <a:spcAft>
          <a:spcPct val="0"/>
        </a:spcAft>
        <a:defRPr sz="4900">
          <a:solidFill>
            <a:schemeClr val="accent1"/>
          </a:solidFill>
          <a:latin typeface="News Gothic MT" pitchFamily="-107" charset="0"/>
          <a:ea typeface="ＭＳ Ｐゴシック" pitchFamily="-107" charset="-128"/>
          <a:cs typeface="ＭＳ Ｐゴシック" pitchFamily="-107" charset="-128"/>
        </a:defRPr>
      </a:lvl7pPr>
      <a:lvl8pPr marL="1449918" algn="ctr" rtl="0" fontAlgn="base">
        <a:spcBef>
          <a:spcPct val="0"/>
        </a:spcBef>
        <a:spcAft>
          <a:spcPct val="0"/>
        </a:spcAft>
        <a:defRPr sz="4900">
          <a:solidFill>
            <a:schemeClr val="accent1"/>
          </a:solidFill>
          <a:latin typeface="News Gothic MT" pitchFamily="-107" charset="0"/>
          <a:ea typeface="ＭＳ Ｐゴシック" pitchFamily="-107" charset="-128"/>
          <a:cs typeface="ＭＳ Ｐゴシック" pitchFamily="-107" charset="-128"/>
        </a:defRPr>
      </a:lvl8pPr>
      <a:lvl9pPr marL="1933224" algn="ctr" rtl="0" fontAlgn="base">
        <a:spcBef>
          <a:spcPct val="0"/>
        </a:spcBef>
        <a:spcAft>
          <a:spcPct val="0"/>
        </a:spcAft>
        <a:defRPr sz="4900">
          <a:solidFill>
            <a:schemeClr val="accent1"/>
          </a:solidFill>
          <a:latin typeface="News Gothic MT" pitchFamily="-107" charset="0"/>
          <a:ea typeface="ＭＳ Ｐゴシック" pitchFamily="-107" charset="-128"/>
          <a:cs typeface="ＭＳ Ｐゴシック" pitchFamily="-107" charset="-128"/>
        </a:defRPr>
      </a:lvl9pPr>
    </p:titleStyle>
    <p:bodyStyle>
      <a:lvl1pPr marL="368300" indent="-368300" algn="l" rtl="0" eaLnBrk="0" fontAlgn="base" hangingPunct="0">
        <a:spcBef>
          <a:spcPts val="2113"/>
        </a:spcBef>
        <a:spcAft>
          <a:spcPct val="0"/>
        </a:spcAft>
        <a:buClr>
          <a:srgbClr val="6FB7D7"/>
        </a:buClr>
        <a:buSzPct val="110000"/>
        <a:buFont typeface="Wingdings 2" panose="05020102010507070707" pitchFamily="18" charset="2"/>
        <a:buChar char=""/>
        <a:defRPr sz="2500" kern="1200">
          <a:solidFill>
            <a:srgbClr val="595959"/>
          </a:solidFill>
          <a:latin typeface="Times New Roman"/>
          <a:ea typeface="ＭＳ Ｐゴシック" pitchFamily="-107" charset="-128"/>
          <a:cs typeface="Times New Roman"/>
        </a:defRPr>
      </a:lvl1pPr>
      <a:lvl2pPr marL="723900" indent="-355600" algn="l" rtl="0" eaLnBrk="0" fontAlgn="base" hangingPunct="0">
        <a:spcBef>
          <a:spcPts val="638"/>
        </a:spcBef>
        <a:spcAft>
          <a:spcPct val="0"/>
        </a:spcAft>
        <a:buClr>
          <a:srgbClr val="215D77"/>
        </a:buClr>
        <a:buSzPct val="110000"/>
        <a:buFont typeface="Wingdings 2" panose="05020102010507070707" pitchFamily="18" charset="2"/>
        <a:buChar char=""/>
        <a:defRPr sz="2300" kern="1200">
          <a:solidFill>
            <a:srgbClr val="595959"/>
          </a:solidFill>
          <a:latin typeface="Times New Roman"/>
          <a:ea typeface="ＭＳ Ｐゴシック" pitchFamily="-107" charset="-128"/>
          <a:cs typeface="Times New Roman"/>
        </a:defRPr>
      </a:lvl2pPr>
      <a:lvl3pPr marL="1022350" indent="-298450" algn="l" rtl="0" eaLnBrk="0" fontAlgn="base" hangingPunct="0">
        <a:spcBef>
          <a:spcPts val="638"/>
        </a:spcBef>
        <a:spcAft>
          <a:spcPct val="0"/>
        </a:spcAft>
        <a:buClr>
          <a:srgbClr val="6FB7D7"/>
        </a:buClr>
        <a:buSzPct val="110000"/>
        <a:buFont typeface="Wingdings 2" panose="05020102010507070707" pitchFamily="18" charset="2"/>
        <a:buChar char=""/>
        <a:defRPr sz="2100" kern="1200">
          <a:solidFill>
            <a:srgbClr val="595959"/>
          </a:solidFill>
          <a:latin typeface="Times New Roman"/>
          <a:ea typeface="ＭＳ Ｐゴシック" pitchFamily="-107" charset="-128"/>
          <a:cs typeface="Times New Roman"/>
        </a:defRPr>
      </a:lvl3pPr>
      <a:lvl4pPr marL="1335088" indent="-311150" algn="l" rtl="0" eaLnBrk="0" fontAlgn="base" hangingPunct="0">
        <a:spcBef>
          <a:spcPts val="638"/>
        </a:spcBef>
        <a:spcAft>
          <a:spcPct val="0"/>
        </a:spcAft>
        <a:buClr>
          <a:srgbClr val="215D77"/>
        </a:buClr>
        <a:buSzPct val="110000"/>
        <a:buFont typeface="Wingdings 2" panose="05020102010507070707" pitchFamily="18" charset="2"/>
        <a:buChar char=""/>
        <a:defRPr kern="1200">
          <a:solidFill>
            <a:srgbClr val="595959"/>
          </a:solidFill>
          <a:latin typeface="Times New Roman"/>
          <a:ea typeface="ＭＳ Ｐゴシック" pitchFamily="-107" charset="-128"/>
          <a:cs typeface="Times New Roman"/>
        </a:defRPr>
      </a:lvl4pPr>
      <a:lvl5pPr marL="1633538" indent="-298450" algn="l" rtl="0" eaLnBrk="0" fontAlgn="base" hangingPunct="0">
        <a:spcBef>
          <a:spcPts val="638"/>
        </a:spcBef>
        <a:spcAft>
          <a:spcPct val="0"/>
        </a:spcAft>
        <a:buClr>
          <a:srgbClr val="6FB7D7"/>
        </a:buClr>
        <a:buSzPct val="110000"/>
        <a:buFont typeface="Wingdings 2" panose="05020102010507070707" pitchFamily="18" charset="2"/>
        <a:buChar char=""/>
        <a:defRPr kern="1200">
          <a:solidFill>
            <a:srgbClr val="595959"/>
          </a:solidFill>
          <a:latin typeface="Times New Roman"/>
          <a:ea typeface="ＭＳ Ｐゴシック" pitchFamily="-107" charset="-128"/>
          <a:cs typeface="Times New Roman"/>
        </a:defRPr>
      </a:lvl5pPr>
      <a:lvl6pPr marL="2658184"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41490"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624796"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108102"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a:defPPr>
      <a:lvl1pPr marL="0" algn="l" defTabSz="966612" rtl="0" eaLnBrk="1" latinLnBrk="0" hangingPunct="1">
        <a:defRPr sz="1900" kern="1200">
          <a:solidFill>
            <a:schemeClr val="tx1"/>
          </a:solidFill>
          <a:latin typeface="+mn-lt"/>
          <a:ea typeface="+mn-ea"/>
          <a:cs typeface="+mn-cs"/>
        </a:defRPr>
      </a:lvl1pPr>
      <a:lvl2pPr marL="483306" algn="l" defTabSz="966612" rtl="0" eaLnBrk="1" latinLnBrk="0" hangingPunct="1">
        <a:defRPr sz="1900" kern="1200">
          <a:solidFill>
            <a:schemeClr val="tx1"/>
          </a:solidFill>
          <a:latin typeface="+mn-lt"/>
          <a:ea typeface="+mn-ea"/>
          <a:cs typeface="+mn-cs"/>
        </a:defRPr>
      </a:lvl2pPr>
      <a:lvl3pPr marL="966612" algn="l" defTabSz="966612" rtl="0" eaLnBrk="1" latinLnBrk="0" hangingPunct="1">
        <a:defRPr sz="1900" kern="1200">
          <a:solidFill>
            <a:schemeClr val="tx1"/>
          </a:solidFill>
          <a:latin typeface="+mn-lt"/>
          <a:ea typeface="+mn-ea"/>
          <a:cs typeface="+mn-cs"/>
        </a:defRPr>
      </a:lvl3pPr>
      <a:lvl4pPr marL="1449918" algn="l" defTabSz="966612" rtl="0" eaLnBrk="1" latinLnBrk="0" hangingPunct="1">
        <a:defRPr sz="1900" kern="1200">
          <a:solidFill>
            <a:schemeClr val="tx1"/>
          </a:solidFill>
          <a:latin typeface="+mn-lt"/>
          <a:ea typeface="+mn-ea"/>
          <a:cs typeface="+mn-cs"/>
        </a:defRPr>
      </a:lvl4pPr>
      <a:lvl5pPr marL="1933224" algn="l" defTabSz="966612" rtl="0" eaLnBrk="1" latinLnBrk="0" hangingPunct="1">
        <a:defRPr sz="1900" kern="1200">
          <a:solidFill>
            <a:schemeClr val="tx1"/>
          </a:solidFill>
          <a:latin typeface="+mn-lt"/>
          <a:ea typeface="+mn-ea"/>
          <a:cs typeface="+mn-cs"/>
        </a:defRPr>
      </a:lvl5pPr>
      <a:lvl6pPr marL="2416531" algn="l" defTabSz="966612" rtl="0" eaLnBrk="1" latinLnBrk="0" hangingPunct="1">
        <a:defRPr sz="1900" kern="1200">
          <a:solidFill>
            <a:schemeClr val="tx1"/>
          </a:solidFill>
          <a:latin typeface="+mn-lt"/>
          <a:ea typeface="+mn-ea"/>
          <a:cs typeface="+mn-cs"/>
        </a:defRPr>
      </a:lvl6pPr>
      <a:lvl7pPr marL="2899837" algn="l" defTabSz="966612" rtl="0" eaLnBrk="1" latinLnBrk="0" hangingPunct="1">
        <a:defRPr sz="1900" kern="1200">
          <a:solidFill>
            <a:schemeClr val="tx1"/>
          </a:solidFill>
          <a:latin typeface="+mn-lt"/>
          <a:ea typeface="+mn-ea"/>
          <a:cs typeface="+mn-cs"/>
        </a:defRPr>
      </a:lvl7pPr>
      <a:lvl8pPr marL="3383143" algn="l" defTabSz="966612" rtl="0" eaLnBrk="1" latinLnBrk="0" hangingPunct="1">
        <a:defRPr sz="1900" kern="1200">
          <a:solidFill>
            <a:schemeClr val="tx1"/>
          </a:solidFill>
          <a:latin typeface="+mn-lt"/>
          <a:ea typeface="+mn-ea"/>
          <a:cs typeface="+mn-cs"/>
        </a:defRPr>
      </a:lvl8pPr>
      <a:lvl9pPr marL="3866449" algn="l" defTabSz="966612"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905000"/>
            <a:ext cx="6823075" cy="2336800"/>
          </a:xfrm>
        </p:spPr>
        <p:txBody>
          <a:bodyPr>
            <a:normAutofit fontScale="90000"/>
          </a:bodyPr>
          <a:lstStyle/>
          <a:p>
            <a:pPr fontAlgn="auto">
              <a:spcAft>
                <a:spcPts val="0"/>
              </a:spcAft>
              <a:defRPr/>
            </a:pPr>
            <a:r>
              <a:rPr lang="en-US" b="1" dirty="0" smtClean="0"/>
              <a:t>TIM 58</a:t>
            </a:r>
            <a:br>
              <a:rPr lang="en-US" b="1" dirty="0" smtClean="0"/>
            </a:br>
            <a:r>
              <a:rPr lang="en-US" dirty="0" smtClean="0"/>
              <a:t/>
            </a:r>
            <a:br>
              <a:rPr lang="en-US" dirty="0" smtClean="0"/>
            </a:br>
            <a:r>
              <a:rPr lang="en-US" dirty="0" smtClean="0"/>
              <a:t>Finishing </a:t>
            </a:r>
            <a:r>
              <a:rPr lang="en-US" dirty="0" err="1" smtClean="0"/>
              <a:t>Ch</a:t>
            </a:r>
            <a:r>
              <a:rPr lang="en-US" dirty="0" smtClean="0"/>
              <a:t> 2: Project Management</a:t>
            </a:r>
            <a:endParaRPr lang="en-US" dirty="0"/>
          </a:p>
        </p:txBody>
      </p:sp>
    </p:spTree>
    <p:extLst>
      <p:ext uri="{BB962C8B-B14F-4D97-AF65-F5344CB8AC3E}">
        <p14:creationId xmlns:p14="http://schemas.microsoft.com/office/powerpoint/2010/main" val="48230099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Motivating People</a:t>
            </a:r>
            <a:endParaRPr lang="en-US" dirty="0"/>
          </a:p>
        </p:txBody>
      </p:sp>
      <p:sp>
        <p:nvSpPr>
          <p:cNvPr id="3" name="Content Placeholder 2"/>
          <p:cNvSpPr>
            <a:spLocks noGrp="1"/>
          </p:cNvSpPr>
          <p:nvPr>
            <p:ph idx="1"/>
          </p:nvPr>
        </p:nvSpPr>
        <p:spPr/>
        <p:txBody>
          <a:bodyPr/>
          <a:lstStyle/>
          <a:p>
            <a:r>
              <a:rPr lang="en-US" dirty="0" smtClean="0"/>
              <a:t>Motivation is the greatest influence on performance</a:t>
            </a:r>
          </a:p>
          <a:p>
            <a:pPr>
              <a:spcBef>
                <a:spcPts val="634"/>
              </a:spcBef>
            </a:pPr>
            <a:r>
              <a:rPr lang="en-US" dirty="0" smtClean="0"/>
              <a:t>Monetary rewards usually do not motivate</a:t>
            </a:r>
          </a:p>
          <a:p>
            <a:pPr>
              <a:spcBef>
                <a:spcPts val="634"/>
              </a:spcBef>
            </a:pPr>
            <a:r>
              <a:rPr lang="en-US" dirty="0" smtClean="0"/>
              <a:t>Suggested motivating techniques:</a:t>
            </a:r>
          </a:p>
          <a:p>
            <a:pPr lvl="1">
              <a:spcBef>
                <a:spcPts val="634"/>
              </a:spcBef>
            </a:pPr>
            <a:r>
              <a:rPr lang="en-US" dirty="0" smtClean="0"/>
              <a:t>20% time rule</a:t>
            </a:r>
          </a:p>
          <a:p>
            <a:pPr lvl="1">
              <a:spcBef>
                <a:spcPts val="634"/>
              </a:spcBef>
            </a:pPr>
            <a:r>
              <a:rPr lang="en-US" dirty="0" smtClean="0"/>
              <a:t>Peer-to-peer recognition awards</a:t>
            </a:r>
          </a:p>
          <a:p>
            <a:pPr lvl="1">
              <a:spcBef>
                <a:spcPts val="634"/>
              </a:spcBef>
            </a:pPr>
            <a:r>
              <a:rPr lang="en-US" dirty="0" smtClean="0"/>
              <a:t>Team ownership (refer to the team as “we”)</a:t>
            </a:r>
          </a:p>
          <a:p>
            <a:pPr lvl="1">
              <a:spcBef>
                <a:spcPts val="634"/>
              </a:spcBef>
            </a:pPr>
            <a:r>
              <a:rPr lang="en-US" dirty="0" smtClean="0"/>
              <a:t>Allow members to focus on what interests them</a:t>
            </a:r>
          </a:p>
          <a:p>
            <a:pPr lvl="1">
              <a:spcBef>
                <a:spcPts val="634"/>
              </a:spcBef>
            </a:pPr>
            <a:r>
              <a:rPr lang="en-US" dirty="0" smtClean="0"/>
              <a:t>Utilize equitable compensation</a:t>
            </a:r>
          </a:p>
          <a:p>
            <a:pPr lvl="1">
              <a:spcBef>
                <a:spcPts val="634"/>
              </a:spcBef>
            </a:pPr>
            <a:r>
              <a:rPr lang="en-US" dirty="0" smtClean="0"/>
              <a:t>Encourage group ownership</a:t>
            </a:r>
          </a:p>
          <a:p>
            <a:pPr lvl="1">
              <a:spcBef>
                <a:spcPts val="634"/>
              </a:spcBef>
            </a:pPr>
            <a:r>
              <a:rPr lang="en-US" dirty="0" smtClean="0"/>
              <a:t>Provide for autonomy, but trust the team to deliver</a:t>
            </a:r>
            <a:endParaRPr lang="en-US" dirty="0"/>
          </a:p>
        </p:txBody>
      </p:sp>
    </p:spTree>
    <p:extLst>
      <p:ext uri="{BB962C8B-B14F-4D97-AF65-F5344CB8AC3E}">
        <p14:creationId xmlns:p14="http://schemas.microsoft.com/office/powerpoint/2010/main" val="2165460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“Jelled” Team</a:t>
            </a:r>
            <a:endParaRPr lang="en-US" dirty="0"/>
          </a:p>
        </p:txBody>
      </p:sp>
      <p:sp>
        <p:nvSpPr>
          <p:cNvPr id="3" name="Content Placeholder 2"/>
          <p:cNvSpPr>
            <a:spLocks noGrp="1"/>
          </p:cNvSpPr>
          <p:nvPr>
            <p:ph idx="1"/>
          </p:nvPr>
        </p:nvSpPr>
        <p:spPr/>
        <p:txBody>
          <a:bodyPr/>
          <a:lstStyle/>
          <a:p>
            <a:r>
              <a:rPr lang="en-US" dirty="0" smtClean="0"/>
              <a:t>A team of people so strongly knit that the whole is greater than the sum of its parts</a:t>
            </a:r>
          </a:p>
          <a:p>
            <a:r>
              <a:rPr lang="en-US" dirty="0" smtClean="0"/>
              <a:t>Characteristics of a jelled team:</a:t>
            </a:r>
          </a:p>
          <a:p>
            <a:pPr lvl="1"/>
            <a:r>
              <a:rPr lang="en-US" dirty="0" smtClean="0"/>
              <a:t>Very low turnover rate</a:t>
            </a:r>
          </a:p>
          <a:p>
            <a:pPr lvl="1"/>
            <a:r>
              <a:rPr lang="en-US" dirty="0" smtClean="0"/>
              <a:t>Strong sense of identity</a:t>
            </a:r>
          </a:p>
          <a:p>
            <a:pPr lvl="1"/>
            <a:r>
              <a:rPr lang="en-US" dirty="0" smtClean="0"/>
              <a:t>A feeling of </a:t>
            </a:r>
            <a:r>
              <a:rPr lang="en-US" dirty="0" err="1" smtClean="0"/>
              <a:t>eliteness</a:t>
            </a:r>
            <a:endParaRPr lang="en-US" dirty="0" smtClean="0"/>
          </a:p>
          <a:p>
            <a:pPr lvl="1"/>
            <a:r>
              <a:rPr lang="en-US" dirty="0" smtClean="0"/>
              <a:t>Team vs. individual ownership of the project</a:t>
            </a:r>
          </a:p>
          <a:p>
            <a:pPr lvl="1"/>
            <a:r>
              <a:rPr lang="en-US" dirty="0" smtClean="0"/>
              <a:t>Team members enjoy their work</a:t>
            </a:r>
            <a:endParaRPr lang="en-US" dirty="0"/>
          </a:p>
        </p:txBody>
      </p:sp>
    </p:spTree>
    <p:extLst>
      <p:ext uri="{BB962C8B-B14F-4D97-AF65-F5344CB8AC3E}">
        <p14:creationId xmlns:p14="http://schemas.microsoft.com/office/powerpoint/2010/main" val="582641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“Jelled” Team</a:t>
            </a:r>
            <a:endParaRPr lang="en-US" dirty="0"/>
          </a:p>
        </p:txBody>
      </p:sp>
      <p:sp>
        <p:nvSpPr>
          <p:cNvPr id="3" name="Content Placeholder 2"/>
          <p:cNvSpPr>
            <a:spLocks noGrp="1"/>
          </p:cNvSpPr>
          <p:nvPr>
            <p:ph idx="1"/>
          </p:nvPr>
        </p:nvSpPr>
        <p:spPr/>
        <p:txBody>
          <a:bodyPr/>
          <a:lstStyle/>
          <a:p>
            <a:r>
              <a:rPr lang="en-US" b="1" i="1" dirty="0" smtClean="0"/>
              <a:t>IN-CLASS DISCUSSION:  </a:t>
            </a:r>
          </a:p>
          <a:p>
            <a:pPr lvl="1"/>
            <a:r>
              <a:rPr lang="en-US" b="1" i="1" dirty="0" smtClean="0"/>
              <a:t>HAVE YOU BEEN ON A SUCCESSFUL TEAM?</a:t>
            </a:r>
          </a:p>
          <a:p>
            <a:pPr lvl="1"/>
            <a:r>
              <a:rPr lang="en-US" b="1" i="1" smtClean="0"/>
              <a:t>HOW </a:t>
            </a:r>
            <a:r>
              <a:rPr lang="en-US" b="1" i="1" dirty="0" smtClean="0"/>
              <a:t>DO YOU ACHIEVE THIS?</a:t>
            </a:r>
          </a:p>
          <a:p>
            <a:endParaRPr lang="en-US" dirty="0" smtClean="0"/>
          </a:p>
          <a:p>
            <a:r>
              <a:rPr lang="en-US" dirty="0" smtClean="0"/>
              <a:t>Characteristics of a jelled team:</a:t>
            </a:r>
          </a:p>
          <a:p>
            <a:pPr lvl="1"/>
            <a:r>
              <a:rPr lang="en-US" dirty="0" smtClean="0"/>
              <a:t>Very low turnover rate</a:t>
            </a:r>
          </a:p>
          <a:p>
            <a:pPr lvl="1"/>
            <a:r>
              <a:rPr lang="en-US" dirty="0" smtClean="0"/>
              <a:t>Strong sense of identity</a:t>
            </a:r>
          </a:p>
          <a:p>
            <a:pPr lvl="1"/>
            <a:r>
              <a:rPr lang="en-US" dirty="0" smtClean="0"/>
              <a:t>A feeling of </a:t>
            </a:r>
            <a:r>
              <a:rPr lang="en-US" dirty="0" err="1" smtClean="0"/>
              <a:t>eliteness</a:t>
            </a:r>
            <a:endParaRPr lang="en-US" dirty="0" smtClean="0"/>
          </a:p>
          <a:p>
            <a:pPr lvl="1"/>
            <a:r>
              <a:rPr lang="en-US" dirty="0" smtClean="0"/>
              <a:t>Team vs. individual ownership of the project</a:t>
            </a:r>
          </a:p>
          <a:p>
            <a:pPr lvl="1"/>
            <a:r>
              <a:rPr lang="en-US" dirty="0" smtClean="0"/>
              <a:t>Team members enjoy their work</a:t>
            </a:r>
            <a:endParaRPr lang="en-US" dirty="0"/>
          </a:p>
        </p:txBody>
      </p:sp>
    </p:spTree>
    <p:extLst>
      <p:ext uri="{BB962C8B-B14F-4D97-AF65-F5344CB8AC3E}">
        <p14:creationId xmlns:p14="http://schemas.microsoft.com/office/powerpoint/2010/main" val="1105353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263" y="115889"/>
            <a:ext cx="8445500" cy="1184592"/>
          </a:xfrm>
        </p:spPr>
        <p:txBody>
          <a:bodyPr/>
          <a:lstStyle/>
          <a:p>
            <a:r>
              <a:rPr lang="en-US" dirty="0" smtClean="0"/>
              <a:t>The Staffing Plan</a:t>
            </a:r>
            <a:endParaRPr lang="en-US" dirty="0"/>
          </a:p>
        </p:txBody>
      </p:sp>
      <p:sp>
        <p:nvSpPr>
          <p:cNvPr id="3" name="Content Placeholder 2"/>
          <p:cNvSpPr>
            <a:spLocks noGrp="1"/>
          </p:cNvSpPr>
          <p:nvPr>
            <p:ph idx="1"/>
          </p:nvPr>
        </p:nvSpPr>
        <p:spPr>
          <a:xfrm>
            <a:off x="576263" y="1463040"/>
            <a:ext cx="8445500" cy="5039359"/>
          </a:xfrm>
        </p:spPr>
        <p:txBody>
          <a:bodyPr/>
          <a:lstStyle/>
          <a:p>
            <a:r>
              <a:rPr lang="en-US" dirty="0" smtClean="0"/>
              <a:t>Calculate the number of people needed:</a:t>
            </a:r>
          </a:p>
          <a:p>
            <a:endParaRPr lang="en-US" dirty="0" smtClean="0"/>
          </a:p>
          <a:p>
            <a:pPr>
              <a:spcBef>
                <a:spcPts val="2537"/>
              </a:spcBef>
            </a:pPr>
            <a:r>
              <a:rPr lang="en-US" dirty="0"/>
              <a:t>Pay attention to technical and interpersonal skills</a:t>
            </a:r>
          </a:p>
          <a:p>
            <a:pPr>
              <a:spcBef>
                <a:spcPts val="2537"/>
              </a:spcBef>
            </a:pPr>
            <a:r>
              <a:rPr lang="en-US" dirty="0" smtClean="0"/>
              <a:t>Lines of communication increase exponentially as people are added to a project</a:t>
            </a:r>
          </a:p>
          <a:p>
            <a:pPr>
              <a:spcBef>
                <a:spcPts val="634"/>
              </a:spcBef>
            </a:pPr>
            <a:r>
              <a:rPr lang="en-US" dirty="0" smtClean="0"/>
              <a:t>Create a reporting structure for projects with large numbers of people assigned</a:t>
            </a:r>
          </a:p>
          <a:p>
            <a:pPr>
              <a:spcBef>
                <a:spcPts val="634"/>
              </a:spcBef>
            </a:pPr>
            <a:r>
              <a:rPr lang="en-US" dirty="0" smtClean="0"/>
              <a:t>Form sub-teams as necessary</a:t>
            </a:r>
          </a:p>
          <a:p>
            <a:pPr>
              <a:spcBef>
                <a:spcPts val="634"/>
              </a:spcBef>
            </a:pPr>
            <a:r>
              <a:rPr lang="en-US" dirty="0" smtClean="0"/>
              <a:t>Assign the Project Manager, Functional lead &amp; Technical lead</a:t>
            </a:r>
          </a:p>
        </p:txBody>
      </p:sp>
      <p:sp>
        <p:nvSpPr>
          <p:cNvPr id="4098" name="Rectangle 2"/>
          <p:cNvSpPr>
            <a:spLocks noChangeArrowheads="1"/>
          </p:cNvSpPr>
          <p:nvPr/>
        </p:nvSpPr>
        <p:spPr bwMode="auto">
          <a:xfrm>
            <a:off x="0" y="-187302"/>
            <a:ext cx="195210" cy="374605"/>
          </a:xfrm>
          <a:prstGeom prst="rect">
            <a:avLst/>
          </a:prstGeom>
          <a:noFill/>
          <a:ln w="9525">
            <a:noFill/>
            <a:miter lim="800000"/>
            <a:headEnd/>
            <a:tailEnd/>
          </a:ln>
          <a:effectLst/>
        </p:spPr>
        <p:txBody>
          <a:bodyPr vert="horz" wrap="none" lIns="96661" tIns="48331" rIns="96661" bIns="48331" numCol="1" anchor="ctr" anchorCtr="0" compatLnSpc="1">
            <a:prstTxWarp prst="textNoShape">
              <a:avLst/>
            </a:prstTxWarp>
            <a:spAutoFit/>
          </a:bodyPr>
          <a:lstStyle/>
          <a:p>
            <a:endParaRPr lang="en-US"/>
          </a:p>
        </p:txBody>
      </p:sp>
      <p:sp>
        <p:nvSpPr>
          <p:cNvPr id="4100" name="Rectangle 4"/>
          <p:cNvSpPr>
            <a:spLocks noChangeArrowheads="1"/>
          </p:cNvSpPr>
          <p:nvPr/>
        </p:nvSpPr>
        <p:spPr bwMode="auto">
          <a:xfrm>
            <a:off x="0" y="-187302"/>
            <a:ext cx="195210" cy="374605"/>
          </a:xfrm>
          <a:prstGeom prst="rect">
            <a:avLst/>
          </a:prstGeom>
          <a:noFill/>
          <a:ln w="9525">
            <a:noFill/>
            <a:miter lim="800000"/>
            <a:headEnd/>
            <a:tailEnd/>
          </a:ln>
          <a:effectLst/>
        </p:spPr>
        <p:txBody>
          <a:bodyPr vert="horz" wrap="none" lIns="96661" tIns="48331" rIns="96661" bIns="48331" numCol="1" anchor="ctr" anchorCtr="0" compatLnSpc="1">
            <a:prstTxWarp prst="textNoShape">
              <a:avLst/>
            </a:prstTxWarp>
            <a:spAutoFit/>
          </a:bodyPr>
          <a:lstStyle/>
          <a:p>
            <a:endParaRPr lang="en-US"/>
          </a:p>
        </p:txBody>
      </p:sp>
      <p:pic>
        <p:nvPicPr>
          <p:cNvPr id="4099"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960120" y="1950720"/>
            <a:ext cx="7260908" cy="812800"/>
          </a:xfrm>
          <a:prstGeom prst="rect">
            <a:avLst/>
          </a:prstGeom>
          <a:noFill/>
        </p:spPr>
      </p:pic>
    </p:spTree>
    <p:extLst>
      <p:ext uri="{BB962C8B-B14F-4D97-AF65-F5344CB8AC3E}">
        <p14:creationId xmlns:p14="http://schemas.microsoft.com/office/powerpoint/2010/main" val="127166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263" y="-325119"/>
            <a:ext cx="8445500" cy="1425575"/>
          </a:xfrm>
        </p:spPr>
        <p:txBody>
          <a:bodyPr/>
          <a:lstStyle/>
          <a:p>
            <a:r>
              <a:rPr lang="en-US" dirty="0" smtClean="0"/>
              <a:t>Handling Conflict</a:t>
            </a:r>
            <a:endParaRPr lang="en-US" dirty="0"/>
          </a:p>
        </p:txBody>
      </p:sp>
      <p:sp>
        <p:nvSpPr>
          <p:cNvPr id="3" name="Content Placeholder 2"/>
          <p:cNvSpPr>
            <a:spLocks noGrp="1"/>
          </p:cNvSpPr>
          <p:nvPr>
            <p:ph idx="1"/>
          </p:nvPr>
        </p:nvSpPr>
        <p:spPr>
          <a:xfrm>
            <a:off x="576263" y="1056640"/>
            <a:ext cx="8445500" cy="4633913"/>
          </a:xfrm>
        </p:spPr>
        <p:txBody>
          <a:bodyPr/>
          <a:lstStyle/>
          <a:p>
            <a:r>
              <a:rPr lang="en-US" dirty="0" smtClean="0"/>
              <a:t>Preventing or mitigating conflict:</a:t>
            </a:r>
          </a:p>
          <a:p>
            <a:pPr lvl="1"/>
            <a:r>
              <a:rPr lang="en-US" sz="2100" dirty="0"/>
              <a:t>Cohesiveness has the greatest effect</a:t>
            </a:r>
          </a:p>
          <a:p>
            <a:pPr lvl="1"/>
            <a:r>
              <a:rPr lang="en-US" sz="2100" dirty="0"/>
              <a:t>Clearly defining roles and holding team members accountable</a:t>
            </a:r>
          </a:p>
          <a:p>
            <a:pPr lvl="1"/>
            <a:r>
              <a:rPr lang="en-US" sz="2100" dirty="0"/>
              <a:t>Establish work &amp; communications rules in the project charter</a:t>
            </a:r>
          </a:p>
          <a:p>
            <a:pPr>
              <a:spcBef>
                <a:spcPts val="634"/>
              </a:spcBef>
            </a:pPr>
            <a:r>
              <a:rPr lang="en-US" dirty="0" smtClean="0"/>
              <a:t>Additional techniques:</a:t>
            </a:r>
          </a:p>
          <a:p>
            <a:pPr lvl="1"/>
            <a:r>
              <a:rPr lang="en-US" sz="2100" dirty="0"/>
              <a:t>Clearly define plans for the project</a:t>
            </a:r>
          </a:p>
          <a:p>
            <a:pPr lvl="1"/>
            <a:r>
              <a:rPr lang="en-US" sz="2100" dirty="0"/>
              <a:t>Make sure the team understands the importance of the project</a:t>
            </a:r>
          </a:p>
          <a:p>
            <a:pPr lvl="1"/>
            <a:r>
              <a:rPr lang="en-US" sz="2100" dirty="0"/>
              <a:t>Develop detailed operating procedures</a:t>
            </a:r>
          </a:p>
          <a:p>
            <a:pPr lvl="1"/>
            <a:r>
              <a:rPr lang="en-US" sz="2100" dirty="0"/>
              <a:t>Develop a project charter</a:t>
            </a:r>
          </a:p>
          <a:p>
            <a:pPr lvl="1"/>
            <a:r>
              <a:rPr lang="en-US" sz="2100" dirty="0"/>
              <a:t>Develop a schedule of commitments in advance</a:t>
            </a:r>
          </a:p>
          <a:p>
            <a:pPr lvl="1"/>
            <a:r>
              <a:rPr lang="en-US" sz="2100" dirty="0"/>
              <a:t>Forecast other priorities and their impact on the project </a:t>
            </a:r>
          </a:p>
        </p:txBody>
      </p:sp>
      <p:sp>
        <p:nvSpPr>
          <p:cNvPr id="55298" name="Rectangle 2"/>
          <p:cNvSpPr>
            <a:spLocks noChangeArrowheads="1"/>
          </p:cNvSpPr>
          <p:nvPr/>
        </p:nvSpPr>
        <p:spPr bwMode="auto">
          <a:xfrm>
            <a:off x="0" y="-187302"/>
            <a:ext cx="195210" cy="374605"/>
          </a:xfrm>
          <a:prstGeom prst="rect">
            <a:avLst/>
          </a:prstGeom>
          <a:noFill/>
          <a:ln w="9525">
            <a:noFill/>
            <a:miter lim="800000"/>
            <a:headEnd/>
            <a:tailEnd/>
          </a:ln>
          <a:effectLst/>
        </p:spPr>
        <p:txBody>
          <a:bodyPr vert="horz" wrap="none" lIns="96661" tIns="48331" rIns="96661" bIns="48331"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707161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Environment &amp; Infrastructure Management</a:t>
            </a:r>
            <a:endParaRPr lang="en-US" dirty="0"/>
          </a:p>
        </p:txBody>
      </p:sp>
      <p:sp>
        <p:nvSpPr>
          <p:cNvPr id="3" name="Content Placeholder 2"/>
          <p:cNvSpPr>
            <a:spLocks noGrp="1"/>
          </p:cNvSpPr>
          <p:nvPr>
            <p:ph idx="1"/>
          </p:nvPr>
        </p:nvSpPr>
        <p:spPr/>
        <p:txBody>
          <a:bodyPr/>
          <a:lstStyle/>
          <a:p>
            <a:r>
              <a:rPr lang="en-US" dirty="0" smtClean="0"/>
              <a:t>Environment—Choose the right set of tools</a:t>
            </a:r>
          </a:p>
          <a:p>
            <a:pPr lvl="1"/>
            <a:r>
              <a:rPr lang="en-US" dirty="0" smtClean="0"/>
              <a:t>Use appropriate CASE tools to:</a:t>
            </a:r>
          </a:p>
          <a:p>
            <a:pPr lvl="2"/>
            <a:r>
              <a:rPr lang="en-US" dirty="0" smtClean="0"/>
              <a:t> Increase productivity and centralize information (repository)</a:t>
            </a:r>
          </a:p>
          <a:p>
            <a:pPr lvl="2"/>
            <a:r>
              <a:rPr lang="en-US" dirty="0" smtClean="0"/>
              <a:t>Utilize diagrams—more easily understood</a:t>
            </a:r>
          </a:p>
          <a:p>
            <a:pPr lvl="1"/>
            <a:r>
              <a:rPr lang="en-US" dirty="0" smtClean="0"/>
              <a:t>Establish standards to reduce complexity</a:t>
            </a:r>
          </a:p>
          <a:p>
            <a:r>
              <a:rPr lang="en-US" dirty="0" smtClean="0"/>
              <a:t>Infrastructure—Document the project appropriately</a:t>
            </a:r>
          </a:p>
          <a:p>
            <a:pPr lvl="1"/>
            <a:r>
              <a:rPr lang="en-US" dirty="0" smtClean="0"/>
              <a:t>Store deliverables &amp; communications in a project binder</a:t>
            </a:r>
          </a:p>
          <a:p>
            <a:pPr lvl="1"/>
            <a:r>
              <a:rPr lang="en-US" dirty="0" smtClean="0"/>
              <a:t>Use Unified Process standard documents</a:t>
            </a:r>
          </a:p>
          <a:p>
            <a:pPr lvl="1"/>
            <a:r>
              <a:rPr lang="en-US" dirty="0" smtClean="0"/>
              <a:t>Don’t put off documentation to the last minute</a:t>
            </a:r>
          </a:p>
          <a:p>
            <a:pPr lvl="1"/>
            <a:endParaRPr lang="en-US" dirty="0"/>
          </a:p>
        </p:txBody>
      </p:sp>
    </p:spTree>
    <p:extLst>
      <p:ext uri="{BB962C8B-B14F-4D97-AF65-F5344CB8AC3E}">
        <p14:creationId xmlns:p14="http://schemas.microsoft.com/office/powerpoint/2010/main" val="3689581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Staffing the Project</a:t>
            </a:r>
            <a:endParaRPr lang="en-US" dirty="0"/>
          </a:p>
        </p:txBody>
      </p:sp>
      <p:sp>
        <p:nvSpPr>
          <p:cNvPr id="3" name="Content Placeholder 2"/>
          <p:cNvSpPr>
            <a:spLocks noGrp="1"/>
          </p:cNvSpPr>
          <p:nvPr>
            <p:ph idx="1"/>
          </p:nvPr>
        </p:nvSpPr>
        <p:spPr/>
        <p:txBody>
          <a:bodyPr/>
          <a:lstStyle/>
          <a:p>
            <a:r>
              <a:rPr lang="en-US" dirty="0" smtClean="0"/>
              <a:t>Deliverable—The staffing plan, which includes:</a:t>
            </a:r>
          </a:p>
          <a:p>
            <a:pPr lvl="1"/>
            <a:r>
              <a:rPr lang="en-US" dirty="0" smtClean="0"/>
              <a:t>Number &amp; kind of people assigned</a:t>
            </a:r>
          </a:p>
          <a:p>
            <a:pPr lvl="1"/>
            <a:r>
              <a:rPr lang="en-US" dirty="0" smtClean="0"/>
              <a:t>Overall reporting structure</a:t>
            </a:r>
          </a:p>
          <a:p>
            <a:pPr lvl="1"/>
            <a:r>
              <a:rPr lang="en-US" dirty="0" smtClean="0"/>
              <a:t>The project charter (describes the project’s objectives and rules)</a:t>
            </a:r>
            <a:endParaRPr lang="en-US" dirty="0"/>
          </a:p>
        </p:txBody>
      </p:sp>
    </p:spTree>
    <p:extLst>
      <p:ext uri="{BB962C8B-B14F-4D97-AF65-F5344CB8AC3E}">
        <p14:creationId xmlns:p14="http://schemas.microsoft.com/office/powerpoint/2010/main" val="141619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Effort Estimation</a:t>
            </a:r>
            <a:endParaRPr lang="en-US" dirty="0"/>
          </a:p>
        </p:txBody>
      </p:sp>
      <p:sp>
        <p:nvSpPr>
          <p:cNvPr id="3" name="Content Placeholder 2"/>
          <p:cNvSpPr>
            <a:spLocks noGrp="1"/>
          </p:cNvSpPr>
          <p:nvPr>
            <p:ph idx="1"/>
          </p:nvPr>
        </p:nvSpPr>
        <p:spPr/>
        <p:txBody>
          <a:bodyPr/>
          <a:lstStyle/>
          <a:p>
            <a:pPr>
              <a:spcBef>
                <a:spcPts val="634"/>
              </a:spcBef>
            </a:pPr>
            <a:r>
              <a:rPr lang="en-US" dirty="0" smtClean="0"/>
              <a:t>Estimation involves trade-offs between functionality, time and cost</a:t>
            </a:r>
          </a:p>
          <a:p>
            <a:pPr>
              <a:spcBef>
                <a:spcPts val="634"/>
              </a:spcBef>
            </a:pPr>
            <a:r>
              <a:rPr lang="en-US" dirty="0" smtClean="0"/>
              <a:t>It is the process of assigning projected values for time and effort</a:t>
            </a:r>
          </a:p>
          <a:p>
            <a:pPr>
              <a:spcBef>
                <a:spcPts val="634"/>
              </a:spcBef>
            </a:pPr>
            <a:r>
              <a:rPr lang="en-US" dirty="0" smtClean="0"/>
              <a:t>Most accurate estimates come from experience</a:t>
            </a:r>
          </a:p>
          <a:p>
            <a:pPr>
              <a:spcBef>
                <a:spcPts val="634"/>
              </a:spcBef>
            </a:pPr>
            <a:r>
              <a:rPr lang="en-US" dirty="0" smtClean="0"/>
              <a:t>Use-case point method; based on:</a:t>
            </a:r>
          </a:p>
          <a:p>
            <a:pPr lvl="1">
              <a:spcBef>
                <a:spcPts val="634"/>
              </a:spcBef>
            </a:pPr>
            <a:r>
              <a:rPr lang="en-US" dirty="0" smtClean="0"/>
              <a:t>Technical complexity factors (13)</a:t>
            </a:r>
          </a:p>
          <a:p>
            <a:pPr lvl="1">
              <a:spcBef>
                <a:spcPts val="634"/>
              </a:spcBef>
            </a:pPr>
            <a:r>
              <a:rPr lang="en-US" dirty="0" smtClean="0"/>
              <a:t>Environmental factors (8)</a:t>
            </a:r>
            <a:endParaRPr lang="en-US" dirty="0"/>
          </a:p>
        </p:txBody>
      </p:sp>
    </p:spTree>
    <p:extLst>
      <p:ext uri="{BB962C8B-B14F-4D97-AF65-F5344CB8AC3E}">
        <p14:creationId xmlns:p14="http://schemas.microsoft.com/office/powerpoint/2010/main" val="178073763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Use-case Estimation Example</a:t>
            </a:r>
            <a:endParaRPr lang="en-US" dirty="0"/>
          </a:p>
        </p:txBody>
      </p:sp>
      <p:sp>
        <p:nvSpPr>
          <p:cNvPr id="5" name="Content Placeholder 4"/>
          <p:cNvSpPr>
            <a:spLocks noGrp="1"/>
          </p:cNvSpPr>
          <p:nvPr>
            <p:ph idx="1"/>
          </p:nvPr>
        </p:nvSpPr>
        <p:spPr/>
        <p:txBody>
          <a:bodyPr/>
          <a:lstStyle/>
          <a:p>
            <a:r>
              <a:rPr lang="en-US" dirty="0" smtClean="0"/>
              <a:t>Actors &amp; Use-cases:</a:t>
            </a:r>
          </a:p>
          <a:p>
            <a:endParaRPr lang="en-US" dirty="0"/>
          </a:p>
        </p:txBody>
      </p:sp>
      <p:pic>
        <p:nvPicPr>
          <p:cNvPr id="6" name="Picture 5"/>
          <p:cNvPicPr>
            <a:picLocks noChangeAspect="1"/>
          </p:cNvPicPr>
          <p:nvPr/>
        </p:nvPicPr>
        <p:blipFill rotWithShape="1">
          <a:blip r:embed="rId2"/>
          <a:srcRect l="28750" t="27519" r="29167" b="42248"/>
          <a:stretch/>
        </p:blipFill>
        <p:spPr>
          <a:xfrm>
            <a:off x="344096" y="2275999"/>
            <a:ext cx="8909832" cy="3495040"/>
          </a:xfrm>
          <a:prstGeom prst="rect">
            <a:avLst/>
          </a:prstGeom>
        </p:spPr>
      </p:pic>
    </p:spTree>
    <p:extLst>
      <p:ext uri="{BB962C8B-B14F-4D97-AF65-F5344CB8AC3E}">
        <p14:creationId xmlns:p14="http://schemas.microsoft.com/office/powerpoint/2010/main" val="357455425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Use-case Estimation Example</a:t>
            </a:r>
            <a:endParaRPr lang="en-US" dirty="0"/>
          </a:p>
        </p:txBody>
      </p:sp>
      <p:sp>
        <p:nvSpPr>
          <p:cNvPr id="5" name="Content Placeholder 4"/>
          <p:cNvSpPr>
            <a:spLocks noGrp="1"/>
          </p:cNvSpPr>
          <p:nvPr>
            <p:ph idx="1"/>
          </p:nvPr>
        </p:nvSpPr>
        <p:spPr/>
        <p:txBody>
          <a:bodyPr/>
          <a:lstStyle/>
          <a:p>
            <a:r>
              <a:rPr lang="en-US" dirty="0" smtClean="0"/>
              <a:t>Technical complexity factors:</a:t>
            </a:r>
          </a:p>
          <a:p>
            <a:endParaRPr lang="en-US" dirty="0"/>
          </a:p>
        </p:txBody>
      </p:sp>
      <p:pic>
        <p:nvPicPr>
          <p:cNvPr id="7" name="Picture 6"/>
          <p:cNvPicPr>
            <a:picLocks noChangeAspect="1"/>
          </p:cNvPicPr>
          <p:nvPr/>
        </p:nvPicPr>
        <p:blipFill rotWithShape="1">
          <a:blip r:embed="rId2"/>
          <a:srcRect l="28750" t="57754" r="28961" b="6587"/>
          <a:stretch/>
        </p:blipFill>
        <p:spPr>
          <a:xfrm>
            <a:off x="640080" y="2275840"/>
            <a:ext cx="8120380" cy="3738880"/>
          </a:xfrm>
          <a:prstGeom prst="rect">
            <a:avLst/>
          </a:prstGeom>
        </p:spPr>
      </p:pic>
    </p:spTree>
    <p:extLst>
      <p:ext uri="{BB962C8B-B14F-4D97-AF65-F5344CB8AC3E}">
        <p14:creationId xmlns:p14="http://schemas.microsoft.com/office/powerpoint/2010/main" val="123110378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Use-case Estimation Example</a:t>
            </a:r>
            <a:endParaRPr lang="en-US" dirty="0"/>
          </a:p>
        </p:txBody>
      </p:sp>
      <p:sp>
        <p:nvSpPr>
          <p:cNvPr id="5" name="Content Placeholder 4"/>
          <p:cNvSpPr>
            <a:spLocks noGrp="1"/>
          </p:cNvSpPr>
          <p:nvPr>
            <p:ph idx="1"/>
          </p:nvPr>
        </p:nvSpPr>
        <p:spPr/>
        <p:txBody>
          <a:bodyPr/>
          <a:lstStyle/>
          <a:p>
            <a:r>
              <a:rPr lang="en-US" dirty="0" smtClean="0"/>
              <a:t>Environmental factors &amp; final estimate:</a:t>
            </a:r>
          </a:p>
          <a:p>
            <a:endParaRPr lang="en-US" dirty="0"/>
          </a:p>
        </p:txBody>
      </p:sp>
      <p:pic>
        <p:nvPicPr>
          <p:cNvPr id="8" name="Picture 7"/>
          <p:cNvPicPr>
            <a:picLocks noChangeAspect="1"/>
          </p:cNvPicPr>
          <p:nvPr/>
        </p:nvPicPr>
        <p:blipFill rotWithShape="1">
          <a:blip r:embed="rId2"/>
          <a:srcRect l="28750" t="37597" r="29167" b="31395"/>
          <a:stretch/>
        </p:blipFill>
        <p:spPr>
          <a:xfrm>
            <a:off x="240031" y="2194560"/>
            <a:ext cx="9091136" cy="3657600"/>
          </a:xfrm>
          <a:prstGeom prst="rect">
            <a:avLst/>
          </a:prstGeom>
        </p:spPr>
      </p:pic>
    </p:spTree>
    <p:extLst>
      <p:ext uri="{BB962C8B-B14F-4D97-AF65-F5344CB8AC3E}">
        <p14:creationId xmlns:p14="http://schemas.microsoft.com/office/powerpoint/2010/main" val="297658016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&amp; Managing the </a:t>
            </a:r>
            <a:r>
              <a:rPr lang="en-US" dirty="0" err="1" smtClean="0"/>
              <a:t>Workplan</a:t>
            </a:r>
            <a:endParaRPr lang="en-US" dirty="0"/>
          </a:p>
        </p:txBody>
      </p:sp>
      <p:sp>
        <p:nvSpPr>
          <p:cNvPr id="3" name="Content Placeholder 2"/>
          <p:cNvSpPr>
            <a:spLocks noGrp="1"/>
          </p:cNvSpPr>
          <p:nvPr>
            <p:ph idx="1"/>
          </p:nvPr>
        </p:nvSpPr>
        <p:spPr>
          <a:xfrm>
            <a:off x="576263" y="1706564"/>
            <a:ext cx="8445500" cy="4795837"/>
          </a:xfrm>
        </p:spPr>
        <p:txBody>
          <a:bodyPr/>
          <a:lstStyle/>
          <a:p>
            <a:r>
              <a:rPr lang="en-US" dirty="0" err="1" smtClean="0"/>
              <a:t>Workplan</a:t>
            </a:r>
            <a:r>
              <a:rPr lang="en-US" dirty="0" smtClean="0"/>
              <a:t>: a dynamic and sequential list of all tasks needed to complete a project</a:t>
            </a:r>
          </a:p>
          <a:p>
            <a:r>
              <a:rPr lang="en-US" dirty="0" smtClean="0"/>
              <a:t>Approaches:</a:t>
            </a:r>
          </a:p>
          <a:p>
            <a:pPr lvl="1"/>
            <a:r>
              <a:rPr lang="en-US" dirty="0" smtClean="0"/>
              <a:t>Modify existing or completed projects</a:t>
            </a:r>
          </a:p>
          <a:p>
            <a:pPr lvl="1"/>
            <a:r>
              <a:rPr lang="en-US" dirty="0" smtClean="0"/>
              <a:t>Derive the tasks from the methodology in Fig 2-17, 2-18.</a:t>
            </a:r>
          </a:p>
          <a:p>
            <a:r>
              <a:rPr lang="en-US" dirty="0" smtClean="0"/>
              <a:t>Unified Process:</a:t>
            </a:r>
          </a:p>
          <a:p>
            <a:pPr lvl="1"/>
            <a:r>
              <a:rPr lang="en-US" dirty="0" smtClean="0"/>
              <a:t>Iterative &amp; incremental</a:t>
            </a:r>
          </a:p>
          <a:p>
            <a:pPr lvl="1"/>
            <a:r>
              <a:rPr lang="en-US" dirty="0" err="1" smtClean="0"/>
              <a:t>Workplan</a:t>
            </a:r>
            <a:r>
              <a:rPr lang="en-US" dirty="0" smtClean="0"/>
              <a:t> is also iterative &amp; incremental</a:t>
            </a:r>
          </a:p>
          <a:p>
            <a:pPr lvl="2"/>
            <a:r>
              <a:rPr lang="en-US" dirty="0" smtClean="0"/>
              <a:t>Tasks and time intervals follow the phases</a:t>
            </a:r>
          </a:p>
          <a:p>
            <a:pPr lvl="2"/>
            <a:r>
              <a:rPr lang="en-US" dirty="0" smtClean="0"/>
              <a:t>Different tasks executed for each workflow</a:t>
            </a:r>
          </a:p>
        </p:txBody>
      </p:sp>
    </p:spTree>
    <p:extLst>
      <p:ext uri="{BB962C8B-B14F-4D97-AF65-F5344CB8AC3E}">
        <p14:creationId xmlns:p14="http://schemas.microsoft.com/office/powerpoint/2010/main" val="1846000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Evolutionary</a:t>
            </a:r>
            <a:br>
              <a:rPr lang="en-US" dirty="0" smtClean="0"/>
            </a:br>
            <a:r>
              <a:rPr lang="en-US" dirty="0" smtClean="0"/>
              <a:t>Work Breakdown Structures</a:t>
            </a:r>
            <a:endParaRPr lang="en-US" dirty="0"/>
          </a:p>
        </p:txBody>
      </p:sp>
      <p:sp>
        <p:nvSpPr>
          <p:cNvPr id="3" name="Content Placeholder 2"/>
          <p:cNvSpPr>
            <a:spLocks noGrp="1"/>
          </p:cNvSpPr>
          <p:nvPr>
            <p:ph idx="1"/>
          </p:nvPr>
        </p:nvSpPr>
        <p:spPr/>
        <p:txBody>
          <a:bodyPr/>
          <a:lstStyle/>
          <a:p>
            <a:r>
              <a:rPr lang="en-US" dirty="0" smtClean="0"/>
              <a:t>Organized in a standard manner across all projects</a:t>
            </a:r>
          </a:p>
          <a:p>
            <a:r>
              <a:rPr lang="en-US" dirty="0" smtClean="0"/>
              <a:t>Created in an incremental &amp; iterative manner</a:t>
            </a:r>
          </a:p>
          <a:p>
            <a:r>
              <a:rPr lang="en-US" dirty="0" smtClean="0"/>
              <a:t>Generality supports learning from past mistakes and successes</a:t>
            </a:r>
          </a:p>
          <a:p>
            <a:r>
              <a:rPr lang="en-US" dirty="0" smtClean="0"/>
              <a:t>Unified Process:</a:t>
            </a:r>
          </a:p>
          <a:p>
            <a:pPr lvl="1"/>
            <a:r>
              <a:rPr lang="en-US" dirty="0" smtClean="0"/>
              <a:t>Workflows are the major divisions</a:t>
            </a:r>
          </a:p>
          <a:p>
            <a:pPr lvl="1"/>
            <a:r>
              <a:rPr lang="en-US" dirty="0" smtClean="0"/>
              <a:t>Workflows are decomposed along the phases</a:t>
            </a:r>
          </a:p>
          <a:p>
            <a:pPr lvl="1"/>
            <a:r>
              <a:rPr lang="en-US" dirty="0" smtClean="0"/>
              <a:t>Phases are decomposed along the required tasks</a:t>
            </a:r>
          </a:p>
          <a:p>
            <a:pPr lvl="1"/>
            <a:r>
              <a:rPr lang="en-US" dirty="0" smtClean="0"/>
              <a:t>Tasks are added as each iteration is completed </a:t>
            </a:r>
            <a:endParaRPr lang="en-US" dirty="0"/>
          </a:p>
        </p:txBody>
      </p:sp>
    </p:spTree>
    <p:extLst>
      <p:ext uri="{BB962C8B-B14F-4D97-AF65-F5344CB8AC3E}">
        <p14:creationId xmlns:p14="http://schemas.microsoft.com/office/powerpoint/2010/main" val="1911708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263" y="115889"/>
            <a:ext cx="8445500" cy="1265872"/>
          </a:xfrm>
        </p:spPr>
        <p:txBody>
          <a:bodyPr/>
          <a:lstStyle/>
          <a:p>
            <a:r>
              <a:rPr lang="en-US" dirty="0" smtClean="0"/>
              <a:t>Scope Management</a:t>
            </a:r>
            <a:endParaRPr lang="en-US" dirty="0"/>
          </a:p>
        </p:txBody>
      </p:sp>
      <p:sp>
        <p:nvSpPr>
          <p:cNvPr id="3" name="Content Placeholder 2"/>
          <p:cNvSpPr>
            <a:spLocks noGrp="1"/>
          </p:cNvSpPr>
          <p:nvPr>
            <p:ph idx="1"/>
          </p:nvPr>
        </p:nvSpPr>
        <p:spPr>
          <a:xfrm>
            <a:off x="576263" y="1544321"/>
            <a:ext cx="8445500" cy="5039360"/>
          </a:xfrm>
        </p:spPr>
        <p:txBody>
          <a:bodyPr/>
          <a:lstStyle/>
          <a:p>
            <a:r>
              <a:rPr lang="en-US" dirty="0" smtClean="0"/>
              <a:t>Scope “creep” </a:t>
            </a:r>
          </a:p>
          <a:p>
            <a:pPr lvl="1"/>
            <a:r>
              <a:rPr lang="en-US" sz="2100" dirty="0"/>
              <a:t>Occurs after the project is underway</a:t>
            </a:r>
          </a:p>
          <a:p>
            <a:pPr lvl="1"/>
            <a:r>
              <a:rPr lang="en-US" sz="2100" dirty="0"/>
              <a:t>Results from adding new requirements to the project</a:t>
            </a:r>
          </a:p>
          <a:p>
            <a:pPr lvl="1"/>
            <a:r>
              <a:rPr lang="en-US" sz="2100" dirty="0"/>
              <a:t>Can have a deleterious effect on the schedule</a:t>
            </a:r>
          </a:p>
          <a:p>
            <a:pPr>
              <a:spcBef>
                <a:spcPts val="634"/>
              </a:spcBef>
            </a:pPr>
            <a:r>
              <a:rPr lang="en-US" dirty="0" smtClean="0"/>
              <a:t>Techniques to manage the project scope:</a:t>
            </a:r>
          </a:p>
          <a:p>
            <a:pPr lvl="1"/>
            <a:r>
              <a:rPr lang="en-US" sz="2100" dirty="0"/>
              <a:t>Identify all requirements at the outset</a:t>
            </a:r>
          </a:p>
          <a:p>
            <a:pPr lvl="1"/>
            <a:r>
              <a:rPr lang="en-US" sz="2100" dirty="0"/>
              <a:t>Allow only those changes deemed absolutely necessary</a:t>
            </a:r>
          </a:p>
          <a:p>
            <a:pPr lvl="1"/>
            <a:r>
              <a:rPr lang="en-US" sz="2100" dirty="0"/>
              <a:t>Carefully examine the impact of suggested changes</a:t>
            </a:r>
          </a:p>
          <a:p>
            <a:pPr lvl="1"/>
            <a:r>
              <a:rPr lang="en-US" sz="2100" dirty="0"/>
              <a:t>Delay some changes for “future enhancements”</a:t>
            </a:r>
          </a:p>
          <a:p>
            <a:pPr lvl="1"/>
            <a:r>
              <a:rPr lang="en-US" sz="2100" dirty="0"/>
              <a:t>Time boxing</a:t>
            </a:r>
          </a:p>
        </p:txBody>
      </p:sp>
    </p:spTree>
    <p:extLst>
      <p:ext uri="{BB962C8B-B14F-4D97-AF65-F5344CB8AC3E}">
        <p14:creationId xmlns:p14="http://schemas.microsoft.com/office/powerpoint/2010/main" val="337434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Staffing the Project</a:t>
            </a:r>
            <a:endParaRPr lang="en-US" dirty="0"/>
          </a:p>
        </p:txBody>
      </p:sp>
      <p:sp>
        <p:nvSpPr>
          <p:cNvPr id="3" name="Content Placeholder 2"/>
          <p:cNvSpPr>
            <a:spLocks noGrp="1"/>
          </p:cNvSpPr>
          <p:nvPr>
            <p:ph idx="1"/>
          </p:nvPr>
        </p:nvSpPr>
        <p:spPr/>
        <p:txBody>
          <a:bodyPr/>
          <a:lstStyle/>
          <a:p>
            <a:r>
              <a:rPr lang="en-US" dirty="0" smtClean="0"/>
              <a:t>Goals:</a:t>
            </a:r>
          </a:p>
          <a:p>
            <a:pPr lvl="1"/>
            <a:r>
              <a:rPr lang="en-US" dirty="0" smtClean="0"/>
              <a:t>Determine how many people are required</a:t>
            </a:r>
          </a:p>
          <a:p>
            <a:pPr lvl="1"/>
            <a:r>
              <a:rPr lang="en-US" dirty="0" smtClean="0"/>
              <a:t>Match skill sets to required activities</a:t>
            </a:r>
          </a:p>
          <a:p>
            <a:pPr lvl="1"/>
            <a:r>
              <a:rPr lang="en-US" dirty="0" smtClean="0"/>
              <a:t>Motivate the team to meet the objectives</a:t>
            </a:r>
          </a:p>
          <a:p>
            <a:pPr lvl="1"/>
            <a:r>
              <a:rPr lang="en-US" dirty="0" smtClean="0"/>
              <a:t>Minimize conflicts</a:t>
            </a:r>
          </a:p>
        </p:txBody>
      </p:sp>
    </p:spTree>
    <p:extLst>
      <p:ext uri="{BB962C8B-B14F-4D97-AF65-F5344CB8AC3E}">
        <p14:creationId xmlns:p14="http://schemas.microsoft.com/office/powerpoint/2010/main" val="29040256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54B16F2-C4E2-47D0-BE5D-5306E69145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052FD598-C527-499B-83A0-1D432E9E6704}">
  <ds:schemaRefs>
    <ds:schemaRef ds:uri="http://schemas.microsoft.com/sharepoint/v3/contenttype/forms"/>
  </ds:schemaRefs>
</ds:datastoreItem>
</file>

<file path=customXml/itemProps3.xml><?xml version="1.0" encoding="utf-8"?>
<ds:datastoreItem xmlns:ds="http://schemas.openxmlformats.org/officeDocument/2006/customXml" ds:itemID="{1699F2E9-3293-4FAE-A3D2-A4DCB00D4A15}">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Breeze.thmx</Template>
  <TotalTime>9894</TotalTime>
  <Words>887</Words>
  <Application>Microsoft Macintosh PowerPoint</Application>
  <PresentationFormat>Custom</PresentationFormat>
  <Paragraphs>120</Paragraphs>
  <Slides>16</Slides>
  <Notes>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Breeze</vt:lpstr>
      <vt:lpstr>TIM 58  Finishing Ch 2: Project Management</vt:lpstr>
      <vt:lpstr>Project Effort Estimation</vt:lpstr>
      <vt:lpstr>Use-case Estimation Example</vt:lpstr>
      <vt:lpstr>Use-case Estimation Example</vt:lpstr>
      <vt:lpstr>Use-case Estimation Example</vt:lpstr>
      <vt:lpstr>Creating &amp; Managing the Workplan</vt:lpstr>
      <vt:lpstr>Evolutionary Work Breakdown Structures</vt:lpstr>
      <vt:lpstr>Scope Management</vt:lpstr>
      <vt:lpstr>Staffing the Project</vt:lpstr>
      <vt:lpstr>Motivating People</vt:lpstr>
      <vt:lpstr>Creating a “Jelled” Team</vt:lpstr>
      <vt:lpstr>Creating a “Jelled” Team</vt:lpstr>
      <vt:lpstr>The Staffing Plan</vt:lpstr>
      <vt:lpstr>Handling Conflict</vt:lpstr>
      <vt:lpstr>Environment &amp; Infrastructure Management</vt:lpstr>
      <vt:lpstr>Staffing the Project</vt:lpstr>
    </vt:vector>
  </TitlesOfParts>
  <Company>USMA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The Systems Analyst and Information Systems Development</dc:title>
  <dc:creator>Fernando Maymí</dc:creator>
  <cp:lastModifiedBy>Brent Haddad</cp:lastModifiedBy>
  <cp:revision>96</cp:revision>
  <cp:lastPrinted>2010-01-07T21:33:49Z</cp:lastPrinted>
  <dcterms:created xsi:type="dcterms:W3CDTF">2015-01-22T13:35:20Z</dcterms:created>
  <dcterms:modified xsi:type="dcterms:W3CDTF">2017-01-19T23:56:04Z</dcterms:modified>
</cp:coreProperties>
</file>